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0" r:id="rId2"/>
    <p:sldId id="51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9AEEBE4-8F22-481F-9FE8-35B4C709483C}"/>
              </a:ext>
            </a:extLst>
          </p:cNvPr>
          <p:cNvGrpSpPr/>
          <p:nvPr/>
        </p:nvGrpSpPr>
        <p:grpSpPr>
          <a:xfrm>
            <a:off x="823683" y="829262"/>
            <a:ext cx="1993377" cy="2709554"/>
            <a:chOff x="5649859" y="3932933"/>
            <a:chExt cx="1251055" cy="1700532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7AEF7B41-3839-4697-A201-D52C34DB811B}"/>
                </a:ext>
              </a:extLst>
            </p:cNvPr>
            <p:cNvSpPr/>
            <p:nvPr/>
          </p:nvSpPr>
          <p:spPr>
            <a:xfrm>
              <a:off x="6463775" y="4015953"/>
              <a:ext cx="65664" cy="306236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113A57A1-C7FE-470A-B9F7-5F6BAE9FB2F4}"/>
                </a:ext>
              </a:extLst>
            </p:cNvPr>
            <p:cNvSpPr/>
            <p:nvPr/>
          </p:nvSpPr>
          <p:spPr>
            <a:xfrm>
              <a:off x="6297088" y="4274255"/>
              <a:ext cx="399038" cy="245724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C27C358D-2EA5-4248-BD76-541E9363A8A2}"/>
                </a:ext>
              </a:extLst>
            </p:cNvPr>
            <p:cNvSpPr/>
            <p:nvPr/>
          </p:nvSpPr>
          <p:spPr>
            <a:xfrm>
              <a:off x="6092300" y="4402579"/>
              <a:ext cx="808614" cy="1230886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760773B-4C31-40BD-87E3-2B93304FC20C}"/>
                </a:ext>
              </a:extLst>
            </p:cNvPr>
            <p:cNvSpPr/>
            <p:nvPr/>
          </p:nvSpPr>
          <p:spPr>
            <a:xfrm>
              <a:off x="5881808" y="3984309"/>
              <a:ext cx="552394" cy="159165"/>
            </a:xfrm>
            <a:custGeom>
              <a:avLst/>
              <a:gdLst>
                <a:gd name="connsiteX0" fmla="*/ 220877 w 552394"/>
                <a:gd name="connsiteY0" fmla="*/ 0 h 159165"/>
                <a:gd name="connsiteX1" fmla="*/ 552394 w 552394"/>
                <a:gd name="connsiteY1" fmla="*/ 0 h 159165"/>
                <a:gd name="connsiteX2" fmla="*/ 552394 w 552394"/>
                <a:gd name="connsiteY2" fmla="*/ 52331 h 159165"/>
                <a:gd name="connsiteX3" fmla="*/ 220877 w 552394"/>
                <a:gd name="connsiteY3" fmla="*/ 52331 h 159165"/>
                <a:gd name="connsiteX4" fmla="*/ 76226 w 552394"/>
                <a:gd name="connsiteY4" fmla="*/ 112248 h 159165"/>
                <a:gd name="connsiteX5" fmla="*/ 44594 w 552394"/>
                <a:gd name="connsiteY5" fmla="*/ 159165 h 159165"/>
                <a:gd name="connsiteX6" fmla="*/ 0 w 552394"/>
                <a:gd name="connsiteY6" fmla="*/ 133418 h 159165"/>
                <a:gd name="connsiteX7" fmla="*/ 39222 w 552394"/>
                <a:gd name="connsiteY7" fmla="*/ 75244 h 159165"/>
                <a:gd name="connsiteX8" fmla="*/ 220877 w 552394"/>
                <a:gd name="connsiteY8" fmla="*/ 0 h 15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394" h="159165">
                  <a:moveTo>
                    <a:pt x="220877" y="0"/>
                  </a:moveTo>
                  <a:lnTo>
                    <a:pt x="552394" y="0"/>
                  </a:lnTo>
                  <a:lnTo>
                    <a:pt x="552394" y="52331"/>
                  </a:lnTo>
                  <a:lnTo>
                    <a:pt x="220877" y="52331"/>
                  </a:lnTo>
                  <a:cubicBezTo>
                    <a:pt x="164388" y="52331"/>
                    <a:pt x="113246" y="75228"/>
                    <a:pt x="76226" y="112248"/>
                  </a:cubicBezTo>
                  <a:lnTo>
                    <a:pt x="44594" y="159165"/>
                  </a:lnTo>
                  <a:lnTo>
                    <a:pt x="0" y="133418"/>
                  </a:lnTo>
                  <a:lnTo>
                    <a:pt x="39222" y="75244"/>
                  </a:lnTo>
                  <a:cubicBezTo>
                    <a:pt x="85712" y="28755"/>
                    <a:pt x="149937" y="0"/>
                    <a:pt x="22087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0D82DB96-3EE3-4256-88B9-E0E0DAD1AB5C}"/>
                </a:ext>
              </a:extLst>
            </p:cNvPr>
            <p:cNvSpPr/>
            <p:nvPr/>
          </p:nvSpPr>
          <p:spPr>
            <a:xfrm>
              <a:off x="6297088" y="3932933"/>
              <a:ext cx="399038" cy="1226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28">
              <a:extLst>
                <a:ext uri="{FF2B5EF4-FFF2-40B4-BE49-F238E27FC236}">
                  <a16:creationId xmlns:a16="http://schemas.microsoft.com/office/drawing/2014/main" id="{9BF7902D-62A6-4825-A35E-35C5EEF20B5D}"/>
                </a:ext>
              </a:extLst>
            </p:cNvPr>
            <p:cNvSpPr/>
            <p:nvPr/>
          </p:nvSpPr>
          <p:spPr>
            <a:xfrm rot="3600000">
              <a:off x="5684624" y="4125430"/>
              <a:ext cx="122240" cy="191770"/>
            </a:xfrm>
            <a:custGeom>
              <a:avLst/>
              <a:gdLst>
                <a:gd name="connsiteX0" fmla="*/ 0 w 1649457"/>
                <a:gd name="connsiteY0" fmla="*/ 824729 h 1649457"/>
                <a:gd name="connsiteX1" fmla="*/ 824729 w 1649457"/>
                <a:gd name="connsiteY1" fmla="*/ 0 h 1649457"/>
                <a:gd name="connsiteX2" fmla="*/ 1649458 w 1649457"/>
                <a:gd name="connsiteY2" fmla="*/ 824729 h 1649457"/>
                <a:gd name="connsiteX3" fmla="*/ 824729 w 1649457"/>
                <a:gd name="connsiteY3" fmla="*/ 1649458 h 1649457"/>
                <a:gd name="connsiteX4" fmla="*/ 0 w 1649457"/>
                <a:gd name="connsiteY4" fmla="*/ 824729 h 1649457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458" h="2587671">
                  <a:moveTo>
                    <a:pt x="0" y="1762942"/>
                  </a:moveTo>
                  <a:cubicBezTo>
                    <a:pt x="0" y="1307457"/>
                    <a:pt x="564507" y="228600"/>
                    <a:pt x="824729" y="0"/>
                  </a:cubicBezTo>
                  <a:cubicBezTo>
                    <a:pt x="1099239" y="228600"/>
                    <a:pt x="1649458" y="1307457"/>
                    <a:pt x="1649458" y="1762942"/>
                  </a:cubicBezTo>
                  <a:cubicBezTo>
                    <a:pt x="1649458" y="2218427"/>
                    <a:pt x="1280214" y="2587671"/>
                    <a:pt x="824729" y="2587671"/>
                  </a:cubicBezTo>
                  <a:cubicBezTo>
                    <a:pt x="369244" y="2587671"/>
                    <a:pt x="0" y="2218427"/>
                    <a:pt x="0" y="176294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28">
              <a:extLst>
                <a:ext uri="{FF2B5EF4-FFF2-40B4-BE49-F238E27FC236}">
                  <a16:creationId xmlns:a16="http://schemas.microsoft.com/office/drawing/2014/main" id="{3369B2EC-32AA-4B8B-87EC-3FBE328FA083}"/>
                </a:ext>
              </a:extLst>
            </p:cNvPr>
            <p:cNvSpPr/>
            <p:nvPr/>
          </p:nvSpPr>
          <p:spPr>
            <a:xfrm rot="900000">
              <a:off x="5759857" y="4316269"/>
              <a:ext cx="122240" cy="191770"/>
            </a:xfrm>
            <a:custGeom>
              <a:avLst/>
              <a:gdLst>
                <a:gd name="connsiteX0" fmla="*/ 0 w 1649457"/>
                <a:gd name="connsiteY0" fmla="*/ 824729 h 1649457"/>
                <a:gd name="connsiteX1" fmla="*/ 824729 w 1649457"/>
                <a:gd name="connsiteY1" fmla="*/ 0 h 1649457"/>
                <a:gd name="connsiteX2" fmla="*/ 1649458 w 1649457"/>
                <a:gd name="connsiteY2" fmla="*/ 824729 h 1649457"/>
                <a:gd name="connsiteX3" fmla="*/ 824729 w 1649457"/>
                <a:gd name="connsiteY3" fmla="*/ 1649458 h 1649457"/>
                <a:gd name="connsiteX4" fmla="*/ 0 w 1649457"/>
                <a:gd name="connsiteY4" fmla="*/ 824729 h 1649457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458" h="2587671">
                  <a:moveTo>
                    <a:pt x="0" y="1762942"/>
                  </a:moveTo>
                  <a:cubicBezTo>
                    <a:pt x="0" y="1307457"/>
                    <a:pt x="564507" y="228600"/>
                    <a:pt x="824729" y="0"/>
                  </a:cubicBezTo>
                  <a:cubicBezTo>
                    <a:pt x="1099239" y="228600"/>
                    <a:pt x="1649458" y="1307457"/>
                    <a:pt x="1649458" y="1762942"/>
                  </a:cubicBezTo>
                  <a:cubicBezTo>
                    <a:pt x="1649458" y="2218427"/>
                    <a:pt x="1280214" y="2587671"/>
                    <a:pt x="824729" y="2587671"/>
                  </a:cubicBezTo>
                  <a:cubicBezTo>
                    <a:pt x="369244" y="2587671"/>
                    <a:pt x="0" y="2218427"/>
                    <a:pt x="0" y="176294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89202AB3-BB39-4849-B734-0780DD7193DB}"/>
                </a:ext>
              </a:extLst>
            </p:cNvPr>
            <p:cNvSpPr/>
            <p:nvPr/>
          </p:nvSpPr>
          <p:spPr>
            <a:xfrm>
              <a:off x="6463775" y="4402578"/>
              <a:ext cx="65664" cy="1150497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A684D016-9DF8-473D-8E1C-77F3D62C1D2A}"/>
                </a:ext>
              </a:extLst>
            </p:cNvPr>
            <p:cNvSpPr/>
            <p:nvPr/>
          </p:nvSpPr>
          <p:spPr>
            <a:xfrm>
              <a:off x="6092300" y="5008829"/>
              <a:ext cx="808614" cy="62463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B0F0">
                <a:alpha val="50196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5E1D0BF4-9C52-43FD-9F33-A1666500A374}"/>
                </a:ext>
              </a:extLst>
            </p:cNvPr>
            <p:cNvSpPr/>
            <p:nvPr/>
          </p:nvSpPr>
          <p:spPr>
            <a:xfrm>
              <a:off x="6145588" y="4772025"/>
              <a:ext cx="712412" cy="606470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BA2BA53E-3427-4C63-A79B-F6965BC96052}"/>
                </a:ext>
              </a:extLst>
            </p:cNvPr>
            <p:cNvSpPr txBox="1"/>
            <p:nvPr/>
          </p:nvSpPr>
          <p:spPr>
            <a:xfrm>
              <a:off x="6199895" y="4892674"/>
              <a:ext cx="607306" cy="354909"/>
            </a:xfrm>
            <a:prstGeom prst="rect">
              <a:avLst/>
            </a:prstGeom>
            <a:noFill/>
          </p:spPr>
          <p:txBody>
            <a:bodyPr wrap="none" rtlCol="0">
              <a:prstTxWarp prst="textStop">
                <a:avLst>
                  <a:gd name="adj" fmla="val 14286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消毒液</a:t>
              </a: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2BD27B5E-972D-4A3D-9F09-3371BD81AEF9}"/>
              </a:ext>
            </a:extLst>
          </p:cNvPr>
          <p:cNvGrpSpPr/>
          <p:nvPr/>
        </p:nvGrpSpPr>
        <p:grpSpPr>
          <a:xfrm>
            <a:off x="3632889" y="3845265"/>
            <a:ext cx="2563924" cy="2570374"/>
            <a:chOff x="6357194" y="4035891"/>
            <a:chExt cx="2313370" cy="2319189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C41FCA39-BDED-44D7-B442-5C80A3EAD7B6}"/>
                </a:ext>
              </a:extLst>
            </p:cNvPr>
            <p:cNvSpPr/>
            <p:nvPr/>
          </p:nvSpPr>
          <p:spPr>
            <a:xfrm>
              <a:off x="8237557" y="4436271"/>
              <a:ext cx="73438" cy="279121"/>
            </a:xfrm>
            <a:prstGeom prst="round2SameRect">
              <a:avLst>
                <a:gd name="adj1" fmla="val 50000"/>
                <a:gd name="adj2" fmla="val 519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BCCBE58A-4515-4A3C-B5C3-E367FC5A8825}"/>
                </a:ext>
              </a:extLst>
            </p:cNvPr>
            <p:cNvSpPr/>
            <p:nvPr/>
          </p:nvSpPr>
          <p:spPr>
            <a:xfrm>
              <a:off x="8108969" y="4674109"/>
              <a:ext cx="330614" cy="205305"/>
            </a:xfrm>
            <a:prstGeom prst="round2SameRect">
              <a:avLst>
                <a:gd name="adj1" fmla="val 50000"/>
                <a:gd name="adj2" fmla="val 519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172585AB-CB0D-4105-83D5-4FA9E4C8459F}"/>
                </a:ext>
              </a:extLst>
            </p:cNvPr>
            <p:cNvSpPr/>
            <p:nvPr/>
          </p:nvSpPr>
          <p:spPr>
            <a:xfrm>
              <a:off x="7877988" y="4795074"/>
              <a:ext cx="792576" cy="1560006"/>
            </a:xfrm>
            <a:prstGeom prst="round2SameRect">
              <a:avLst>
                <a:gd name="adj1" fmla="val 27918"/>
                <a:gd name="adj2" fmla="val 5193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AA6E1A22-BDDA-4F51-B63B-A99C809C36F0}"/>
                </a:ext>
              </a:extLst>
            </p:cNvPr>
            <p:cNvSpPr/>
            <p:nvPr/>
          </p:nvSpPr>
          <p:spPr>
            <a:xfrm>
              <a:off x="8182788" y="4322189"/>
              <a:ext cx="182976" cy="218628"/>
            </a:xfrm>
            <a:prstGeom prst="round2SameRect">
              <a:avLst>
                <a:gd name="adj1" fmla="val 14936"/>
                <a:gd name="adj2" fmla="val 5193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5F09A1C-ED90-4559-997C-E5B049622EE1}"/>
                </a:ext>
              </a:extLst>
            </p:cNvPr>
            <p:cNvGrpSpPr/>
            <p:nvPr/>
          </p:nvGrpSpPr>
          <p:grpSpPr>
            <a:xfrm>
              <a:off x="7918070" y="5321147"/>
              <a:ext cx="712412" cy="606470"/>
              <a:chOff x="7200516" y="4772025"/>
              <a:chExt cx="712412" cy="606470"/>
            </a:xfrm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F047D8CC-BAB7-4BA4-AE4B-E718C9C91DE0}"/>
                  </a:ext>
                </a:extLst>
              </p:cNvPr>
              <p:cNvSpPr/>
              <p:nvPr/>
            </p:nvSpPr>
            <p:spPr>
              <a:xfrm>
                <a:off x="7200516" y="4772025"/>
                <a:ext cx="712412" cy="60647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テキスト ボックス 189">
                <a:extLst>
                  <a:ext uri="{FF2B5EF4-FFF2-40B4-BE49-F238E27FC236}">
                    <a16:creationId xmlns:a16="http://schemas.microsoft.com/office/drawing/2014/main" id="{767B052D-FE6A-484D-8D1D-4BE3016A3D12}"/>
                  </a:ext>
                </a:extLst>
              </p:cNvPr>
              <p:cNvSpPr txBox="1"/>
              <p:nvPr/>
            </p:nvSpPr>
            <p:spPr>
              <a:xfrm>
                <a:off x="7254823" y="4892674"/>
                <a:ext cx="607306" cy="3549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top">
                  <a:avLst>
                    <a:gd name="adj" fmla="val 1428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消毒スプレー</a:t>
                </a:r>
              </a:p>
            </p:txBody>
          </p:sp>
        </p:grpSp>
        <p:sp>
          <p:nvSpPr>
            <p:cNvPr id="188" name="台形 187">
              <a:extLst>
                <a:ext uri="{FF2B5EF4-FFF2-40B4-BE49-F238E27FC236}">
                  <a16:creationId xmlns:a16="http://schemas.microsoft.com/office/drawing/2014/main" id="{869A5F7C-F27A-4074-8D63-CA9545BB625E}"/>
                </a:ext>
              </a:extLst>
            </p:cNvPr>
            <p:cNvSpPr/>
            <p:nvPr/>
          </p:nvSpPr>
          <p:spPr>
            <a:xfrm rot="5400000">
              <a:off x="6851636" y="3541449"/>
              <a:ext cx="791221" cy="1780105"/>
            </a:xfrm>
            <a:prstGeom prst="trapezoid">
              <a:avLst>
                <a:gd name="adj" fmla="val 45747"/>
              </a:avLst>
            </a:prstGeom>
            <a:pattFill prst="lgConfetti">
              <a:fgClr>
                <a:srgbClr val="00B0F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ED841FF6-A638-4A3F-996F-A4144B0DC825}"/>
              </a:ext>
            </a:extLst>
          </p:cNvPr>
          <p:cNvGrpSpPr/>
          <p:nvPr/>
        </p:nvGrpSpPr>
        <p:grpSpPr>
          <a:xfrm>
            <a:off x="3789749" y="840763"/>
            <a:ext cx="1984916" cy="2698053"/>
            <a:chOff x="9555090" y="4107031"/>
            <a:chExt cx="1251055" cy="1700532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51B9114-08DF-4CCC-907B-0063084D327A}"/>
                </a:ext>
              </a:extLst>
            </p:cNvPr>
            <p:cNvGrpSpPr/>
            <p:nvPr/>
          </p:nvGrpSpPr>
          <p:grpSpPr>
            <a:xfrm>
              <a:off x="9555090" y="4107031"/>
              <a:ext cx="1251055" cy="1700532"/>
              <a:chOff x="5649859" y="3932933"/>
              <a:chExt cx="1251055" cy="1700532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D2960F0A-B630-4038-9EC9-0822585DBDCB}"/>
                  </a:ext>
                </a:extLst>
              </p:cNvPr>
              <p:cNvSpPr/>
              <p:nvPr/>
            </p:nvSpPr>
            <p:spPr>
              <a:xfrm>
                <a:off x="6463775" y="4015953"/>
                <a:ext cx="65664" cy="306236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20F1956E-F5EB-4D10-9DF0-D0C7761CB6B5}"/>
                  </a:ext>
                </a:extLst>
              </p:cNvPr>
              <p:cNvSpPr/>
              <p:nvPr/>
            </p:nvSpPr>
            <p:spPr>
              <a:xfrm>
                <a:off x="6297088" y="4274255"/>
                <a:ext cx="399038" cy="245724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B1080B2E-5C44-4E15-A5B0-71A2969215AC}"/>
                  </a:ext>
                </a:extLst>
              </p:cNvPr>
              <p:cNvSpPr/>
              <p:nvPr/>
            </p:nvSpPr>
            <p:spPr>
              <a:xfrm>
                <a:off x="6092300" y="4402579"/>
                <a:ext cx="808614" cy="1230886"/>
              </a:xfrm>
              <a:prstGeom prst="round2SameRect">
                <a:avLst>
                  <a:gd name="adj1" fmla="val 16667"/>
                  <a:gd name="adj2" fmla="val 785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745E4BC-8443-4C17-AEAB-CBDD995831AC}"/>
                  </a:ext>
                </a:extLst>
              </p:cNvPr>
              <p:cNvSpPr/>
              <p:nvPr/>
            </p:nvSpPr>
            <p:spPr>
              <a:xfrm>
                <a:off x="5881808" y="3984309"/>
                <a:ext cx="552394" cy="159165"/>
              </a:xfrm>
              <a:custGeom>
                <a:avLst/>
                <a:gdLst>
                  <a:gd name="connsiteX0" fmla="*/ 220877 w 552394"/>
                  <a:gd name="connsiteY0" fmla="*/ 0 h 159165"/>
                  <a:gd name="connsiteX1" fmla="*/ 552394 w 552394"/>
                  <a:gd name="connsiteY1" fmla="*/ 0 h 159165"/>
                  <a:gd name="connsiteX2" fmla="*/ 552394 w 552394"/>
                  <a:gd name="connsiteY2" fmla="*/ 52331 h 159165"/>
                  <a:gd name="connsiteX3" fmla="*/ 220877 w 552394"/>
                  <a:gd name="connsiteY3" fmla="*/ 52331 h 159165"/>
                  <a:gd name="connsiteX4" fmla="*/ 76226 w 552394"/>
                  <a:gd name="connsiteY4" fmla="*/ 112248 h 159165"/>
                  <a:gd name="connsiteX5" fmla="*/ 44594 w 552394"/>
                  <a:gd name="connsiteY5" fmla="*/ 159165 h 159165"/>
                  <a:gd name="connsiteX6" fmla="*/ 0 w 552394"/>
                  <a:gd name="connsiteY6" fmla="*/ 133418 h 159165"/>
                  <a:gd name="connsiteX7" fmla="*/ 39222 w 552394"/>
                  <a:gd name="connsiteY7" fmla="*/ 75244 h 159165"/>
                  <a:gd name="connsiteX8" fmla="*/ 220877 w 552394"/>
                  <a:gd name="connsiteY8" fmla="*/ 0 h 15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2394" h="159165">
                    <a:moveTo>
                      <a:pt x="220877" y="0"/>
                    </a:moveTo>
                    <a:lnTo>
                      <a:pt x="552394" y="0"/>
                    </a:lnTo>
                    <a:lnTo>
                      <a:pt x="552394" y="52331"/>
                    </a:lnTo>
                    <a:lnTo>
                      <a:pt x="220877" y="52331"/>
                    </a:lnTo>
                    <a:cubicBezTo>
                      <a:pt x="164388" y="52331"/>
                      <a:pt x="113246" y="75228"/>
                      <a:pt x="76226" y="112248"/>
                    </a:cubicBezTo>
                    <a:lnTo>
                      <a:pt x="44594" y="159165"/>
                    </a:lnTo>
                    <a:lnTo>
                      <a:pt x="0" y="133418"/>
                    </a:lnTo>
                    <a:lnTo>
                      <a:pt x="39222" y="75244"/>
                    </a:lnTo>
                    <a:cubicBezTo>
                      <a:pt x="85712" y="28755"/>
                      <a:pt x="149937" y="0"/>
                      <a:pt x="22087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D674246B-A258-4339-8739-5FC77FB48F93}"/>
                  </a:ext>
                </a:extLst>
              </p:cNvPr>
              <p:cNvSpPr/>
              <p:nvPr/>
            </p:nvSpPr>
            <p:spPr>
              <a:xfrm>
                <a:off x="6297088" y="3932933"/>
                <a:ext cx="399038" cy="1226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8">
                <a:extLst>
                  <a:ext uri="{FF2B5EF4-FFF2-40B4-BE49-F238E27FC236}">
                    <a16:creationId xmlns:a16="http://schemas.microsoft.com/office/drawing/2014/main" id="{9D5601B2-4E76-4168-B64D-ED63694B1A50}"/>
                  </a:ext>
                </a:extLst>
              </p:cNvPr>
              <p:cNvSpPr/>
              <p:nvPr/>
            </p:nvSpPr>
            <p:spPr>
              <a:xfrm rot="3600000">
                <a:off x="5684624" y="4125430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8">
                <a:extLst>
                  <a:ext uri="{FF2B5EF4-FFF2-40B4-BE49-F238E27FC236}">
                    <a16:creationId xmlns:a16="http://schemas.microsoft.com/office/drawing/2014/main" id="{D705FF93-7E5B-47CA-9EE4-5ED7A083DA17}"/>
                  </a:ext>
                </a:extLst>
              </p:cNvPr>
              <p:cNvSpPr/>
              <p:nvPr/>
            </p:nvSpPr>
            <p:spPr>
              <a:xfrm rot="900000">
                <a:off x="5759857" y="4316269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DD4F1729-1281-4D5E-A206-23F479EF1F28}"/>
                </a:ext>
              </a:extLst>
            </p:cNvPr>
            <p:cNvSpPr/>
            <p:nvPr/>
          </p:nvSpPr>
          <p:spPr>
            <a:xfrm>
              <a:off x="9997531" y="4810126"/>
              <a:ext cx="808614" cy="793314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FD4832CA-A060-4FCC-B904-417B0A8BC04A}"/>
                </a:ext>
              </a:extLst>
            </p:cNvPr>
            <p:cNvSpPr txBox="1"/>
            <p:nvPr/>
          </p:nvSpPr>
          <p:spPr>
            <a:xfrm>
              <a:off x="10104543" y="5034225"/>
              <a:ext cx="607306" cy="354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消毒液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C89C273-15D8-4AC2-888A-5864161742B4}"/>
              </a:ext>
            </a:extLst>
          </p:cNvPr>
          <p:cNvGrpSpPr/>
          <p:nvPr/>
        </p:nvGrpSpPr>
        <p:grpSpPr>
          <a:xfrm>
            <a:off x="7184437" y="851503"/>
            <a:ext cx="1588807" cy="2667920"/>
            <a:chOff x="1062392" y="661822"/>
            <a:chExt cx="1697990" cy="2851260"/>
          </a:xfrm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1FA4DAE7-8E0B-4DF9-B58C-EF483AA06AE8}"/>
                </a:ext>
              </a:extLst>
            </p:cNvPr>
            <p:cNvSpPr/>
            <p:nvPr/>
          </p:nvSpPr>
          <p:spPr>
            <a:xfrm>
              <a:off x="1789114" y="1133475"/>
              <a:ext cx="534986" cy="321810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612DC88D-F019-46DD-91D7-224F9F0C1DD2}"/>
                </a:ext>
              </a:extLst>
            </p:cNvPr>
            <p:cNvSpPr/>
            <p:nvPr/>
          </p:nvSpPr>
          <p:spPr>
            <a:xfrm>
              <a:off x="1341773" y="3173065"/>
              <a:ext cx="1418609" cy="340017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6AB8DAE4-4979-4FB7-9068-E179D92E3A23}"/>
                </a:ext>
              </a:extLst>
            </p:cNvPr>
            <p:cNvSpPr/>
            <p:nvPr/>
          </p:nvSpPr>
          <p:spPr>
            <a:xfrm>
              <a:off x="1341773" y="2098240"/>
              <a:ext cx="1418609" cy="1116716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6DA29F65-24A7-4CF0-9735-43CB9283ECD7}"/>
                </a:ext>
              </a:extLst>
            </p:cNvPr>
            <p:cNvSpPr/>
            <p:nvPr/>
          </p:nvSpPr>
          <p:spPr>
            <a:xfrm>
              <a:off x="1341773" y="1420053"/>
              <a:ext cx="1418609" cy="757870"/>
            </a:xfrm>
            <a:custGeom>
              <a:avLst/>
              <a:gdLst>
                <a:gd name="connsiteX0" fmla="*/ 404504 w 1418609"/>
                <a:gd name="connsiteY0" fmla="*/ 0 h 757870"/>
                <a:gd name="connsiteX1" fmla="*/ 1014105 w 1418609"/>
                <a:gd name="connsiteY1" fmla="*/ 0 h 757870"/>
                <a:gd name="connsiteX2" fmla="*/ 1418608 w 1418609"/>
                <a:gd name="connsiteY2" fmla="*/ 417853 h 757870"/>
                <a:gd name="connsiteX3" fmla="*/ 1418609 w 1418609"/>
                <a:gd name="connsiteY3" fmla="*/ 417853 h 757870"/>
                <a:gd name="connsiteX4" fmla="*/ 1418609 w 1418609"/>
                <a:gd name="connsiteY4" fmla="*/ 417854 h 757870"/>
                <a:gd name="connsiteX5" fmla="*/ 1418609 w 1418609"/>
                <a:gd name="connsiteY5" fmla="*/ 757870 h 757870"/>
                <a:gd name="connsiteX6" fmla="*/ 0 w 1418609"/>
                <a:gd name="connsiteY6" fmla="*/ 757870 h 757870"/>
                <a:gd name="connsiteX7" fmla="*/ 0 w 1418609"/>
                <a:gd name="connsiteY7" fmla="*/ 417854 h 757870"/>
                <a:gd name="connsiteX8" fmla="*/ 0 w 1418609"/>
                <a:gd name="connsiteY8" fmla="*/ 417853 h 757870"/>
                <a:gd name="connsiteX9" fmla="*/ 1 w 1418609"/>
                <a:gd name="connsiteY9" fmla="*/ 417853 h 75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8609" h="757870">
                  <a:moveTo>
                    <a:pt x="404504" y="0"/>
                  </a:moveTo>
                  <a:lnTo>
                    <a:pt x="1014105" y="0"/>
                  </a:lnTo>
                  <a:lnTo>
                    <a:pt x="1418608" y="417853"/>
                  </a:lnTo>
                  <a:lnTo>
                    <a:pt x="1418609" y="417853"/>
                  </a:lnTo>
                  <a:lnTo>
                    <a:pt x="1418609" y="417854"/>
                  </a:lnTo>
                  <a:lnTo>
                    <a:pt x="1418609" y="757870"/>
                  </a:lnTo>
                  <a:lnTo>
                    <a:pt x="0" y="757870"/>
                  </a:lnTo>
                  <a:lnTo>
                    <a:pt x="0" y="417854"/>
                  </a:lnTo>
                  <a:lnTo>
                    <a:pt x="0" y="417853"/>
                  </a:lnTo>
                  <a:lnTo>
                    <a:pt x="1" y="4178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D307B0A-1CBA-4802-A7F0-CA8AEA80B556}"/>
                </a:ext>
              </a:extLst>
            </p:cNvPr>
            <p:cNvSpPr/>
            <p:nvPr/>
          </p:nvSpPr>
          <p:spPr>
            <a:xfrm>
              <a:off x="1898651" y="804863"/>
              <a:ext cx="315912" cy="293234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9D445ACD-B6C8-4AE6-9E56-B32924FD87C4}"/>
                </a:ext>
              </a:extLst>
            </p:cNvPr>
            <p:cNvSpPr/>
            <p:nvPr/>
          </p:nvSpPr>
          <p:spPr>
            <a:xfrm>
              <a:off x="1738702" y="990776"/>
              <a:ext cx="635810" cy="321458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603703EC-FC3E-4004-B563-D627BB0F5BF9}"/>
                </a:ext>
              </a:extLst>
            </p:cNvPr>
            <p:cNvSpPr txBox="1"/>
            <p:nvPr/>
          </p:nvSpPr>
          <p:spPr>
            <a:xfrm>
              <a:off x="1516380" y="2434414"/>
              <a:ext cx="1112990" cy="567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消毒ジェル</a:t>
              </a:r>
            </a:p>
          </p:txBody>
        </p:sp>
        <p:sp>
          <p:nvSpPr>
            <p:cNvPr id="241" name="楕円 28">
              <a:extLst>
                <a:ext uri="{FF2B5EF4-FFF2-40B4-BE49-F238E27FC236}">
                  <a16:creationId xmlns:a16="http://schemas.microsoft.com/office/drawing/2014/main" id="{0A62E4BB-09F9-44E9-A2C9-94CA05B6C5F3}"/>
                </a:ext>
              </a:extLst>
            </p:cNvPr>
            <p:cNvSpPr/>
            <p:nvPr/>
          </p:nvSpPr>
          <p:spPr>
            <a:xfrm>
              <a:off x="1062392" y="1048541"/>
              <a:ext cx="194772" cy="563186"/>
            </a:xfrm>
            <a:custGeom>
              <a:avLst/>
              <a:gdLst>
                <a:gd name="connsiteX0" fmla="*/ 0 w 1649457"/>
                <a:gd name="connsiteY0" fmla="*/ 824729 h 1649457"/>
                <a:gd name="connsiteX1" fmla="*/ 824729 w 1649457"/>
                <a:gd name="connsiteY1" fmla="*/ 0 h 1649457"/>
                <a:gd name="connsiteX2" fmla="*/ 1649458 w 1649457"/>
                <a:gd name="connsiteY2" fmla="*/ 824729 h 1649457"/>
                <a:gd name="connsiteX3" fmla="*/ 824729 w 1649457"/>
                <a:gd name="connsiteY3" fmla="*/ 1649458 h 1649457"/>
                <a:gd name="connsiteX4" fmla="*/ 0 w 1649457"/>
                <a:gd name="connsiteY4" fmla="*/ 824729 h 1649457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458" h="2587671">
                  <a:moveTo>
                    <a:pt x="0" y="1762942"/>
                  </a:moveTo>
                  <a:cubicBezTo>
                    <a:pt x="0" y="1307457"/>
                    <a:pt x="564507" y="228600"/>
                    <a:pt x="824729" y="0"/>
                  </a:cubicBezTo>
                  <a:cubicBezTo>
                    <a:pt x="1099239" y="228600"/>
                    <a:pt x="1649458" y="1307457"/>
                    <a:pt x="1649458" y="1762942"/>
                  </a:cubicBezTo>
                  <a:cubicBezTo>
                    <a:pt x="1649458" y="2218427"/>
                    <a:pt x="1280214" y="2587671"/>
                    <a:pt x="824729" y="2587671"/>
                  </a:cubicBezTo>
                  <a:cubicBezTo>
                    <a:pt x="369244" y="2587671"/>
                    <a:pt x="0" y="2218427"/>
                    <a:pt x="0" y="176294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2E202B42-C002-4B9C-A3C4-D49F947AAE60}"/>
                </a:ext>
              </a:extLst>
            </p:cNvPr>
            <p:cNvSpPr/>
            <p:nvPr/>
          </p:nvSpPr>
          <p:spPr>
            <a:xfrm>
              <a:off x="1100978" y="704786"/>
              <a:ext cx="877915" cy="434573"/>
            </a:xfrm>
            <a:custGeom>
              <a:avLst/>
              <a:gdLst>
                <a:gd name="connsiteX0" fmla="*/ 121570 w 877915"/>
                <a:gd name="connsiteY0" fmla="*/ 0 h 434573"/>
                <a:gd name="connsiteX1" fmla="*/ 857973 w 877915"/>
                <a:gd name="connsiteY1" fmla="*/ 0 h 434573"/>
                <a:gd name="connsiteX2" fmla="*/ 877915 w 877915"/>
                <a:gd name="connsiteY2" fmla="*/ 19942 h 434573"/>
                <a:gd name="connsiteX3" fmla="*/ 877915 w 877915"/>
                <a:gd name="connsiteY3" fmla="*/ 99707 h 434573"/>
                <a:gd name="connsiteX4" fmla="*/ 857973 w 877915"/>
                <a:gd name="connsiteY4" fmla="*/ 119649 h 434573"/>
                <a:gd name="connsiteX5" fmla="*/ 198809 w 877915"/>
                <a:gd name="connsiteY5" fmla="*/ 119649 h 434573"/>
                <a:gd name="connsiteX6" fmla="*/ 118462 w 877915"/>
                <a:gd name="connsiteY6" fmla="*/ 419508 h 434573"/>
                <a:gd name="connsiteX7" fmla="*/ 93575 w 877915"/>
                <a:gd name="connsiteY7" fmla="*/ 433876 h 434573"/>
                <a:gd name="connsiteX8" fmla="*/ 15066 w 877915"/>
                <a:gd name="connsiteY8" fmla="*/ 412840 h 434573"/>
                <a:gd name="connsiteX9" fmla="*/ 697 w 877915"/>
                <a:gd name="connsiteY9" fmla="*/ 387953 h 434573"/>
                <a:gd name="connsiteX10" fmla="*/ 100100 w 877915"/>
                <a:gd name="connsiteY10" fmla="*/ 16977 h 434573"/>
                <a:gd name="connsiteX11" fmla="*/ 106089 w 877915"/>
                <a:gd name="connsiteY11" fmla="*/ 9173 h 434573"/>
                <a:gd name="connsiteX12" fmla="*/ 107469 w 877915"/>
                <a:gd name="connsiteY12" fmla="*/ 5841 h 434573"/>
                <a:gd name="connsiteX13" fmla="*/ 109194 w 877915"/>
                <a:gd name="connsiteY13" fmla="*/ 5126 h 434573"/>
                <a:gd name="connsiteX14" fmla="*/ 109568 w 877915"/>
                <a:gd name="connsiteY14" fmla="*/ 4639 h 434573"/>
                <a:gd name="connsiteX15" fmla="*/ 110744 w 877915"/>
                <a:gd name="connsiteY15" fmla="*/ 4484 h 43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7915" h="434573">
                  <a:moveTo>
                    <a:pt x="121570" y="0"/>
                  </a:moveTo>
                  <a:lnTo>
                    <a:pt x="857973" y="0"/>
                  </a:lnTo>
                  <a:cubicBezTo>
                    <a:pt x="868987" y="0"/>
                    <a:pt x="877915" y="8928"/>
                    <a:pt x="877915" y="19942"/>
                  </a:cubicBezTo>
                  <a:lnTo>
                    <a:pt x="877915" y="99707"/>
                  </a:lnTo>
                  <a:cubicBezTo>
                    <a:pt x="877915" y="110721"/>
                    <a:pt x="868987" y="119649"/>
                    <a:pt x="857973" y="119649"/>
                  </a:cubicBezTo>
                  <a:lnTo>
                    <a:pt x="198809" y="119649"/>
                  </a:lnTo>
                  <a:lnTo>
                    <a:pt x="118462" y="419508"/>
                  </a:lnTo>
                  <a:cubicBezTo>
                    <a:pt x="115558" y="430347"/>
                    <a:pt x="104415" y="436781"/>
                    <a:pt x="93575" y="433876"/>
                  </a:cubicBezTo>
                  <a:lnTo>
                    <a:pt x="15066" y="412840"/>
                  </a:lnTo>
                  <a:cubicBezTo>
                    <a:pt x="4226" y="409935"/>
                    <a:pt x="-2207" y="398792"/>
                    <a:pt x="697" y="387953"/>
                  </a:cubicBezTo>
                  <a:lnTo>
                    <a:pt x="100100" y="16977"/>
                  </a:lnTo>
                  <a:lnTo>
                    <a:pt x="106089" y="9173"/>
                  </a:lnTo>
                  <a:lnTo>
                    <a:pt x="107469" y="5841"/>
                  </a:lnTo>
                  <a:lnTo>
                    <a:pt x="109194" y="5126"/>
                  </a:lnTo>
                  <a:lnTo>
                    <a:pt x="109568" y="4639"/>
                  </a:lnTo>
                  <a:lnTo>
                    <a:pt x="110744" y="44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E8F8972-F9C5-4867-BE3B-3D7C829F5F1A}"/>
                </a:ext>
              </a:extLst>
            </p:cNvPr>
            <p:cNvSpPr/>
            <p:nvPr/>
          </p:nvSpPr>
          <p:spPr>
            <a:xfrm>
              <a:off x="1755776" y="661822"/>
              <a:ext cx="601662" cy="207510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BC8FF20-7BD1-47D8-BC25-783A6E460673}"/>
              </a:ext>
            </a:extLst>
          </p:cNvPr>
          <p:cNvGrpSpPr/>
          <p:nvPr/>
        </p:nvGrpSpPr>
        <p:grpSpPr>
          <a:xfrm>
            <a:off x="7096578" y="3721496"/>
            <a:ext cx="1733829" cy="2729652"/>
            <a:chOff x="7096578" y="3721496"/>
            <a:chExt cx="1733829" cy="2729652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7449F91-6E45-42C0-AE2D-ED045EBC6D7E}"/>
                </a:ext>
              </a:extLst>
            </p:cNvPr>
            <p:cNvGrpSpPr/>
            <p:nvPr/>
          </p:nvGrpSpPr>
          <p:grpSpPr>
            <a:xfrm>
              <a:off x="7096578" y="3803873"/>
              <a:ext cx="1733829" cy="2647275"/>
              <a:chOff x="7096578" y="3803873"/>
              <a:chExt cx="1733829" cy="2647275"/>
            </a:xfrm>
          </p:grpSpPr>
          <p:sp>
            <p:nvSpPr>
              <p:cNvPr id="293" name="台形 292">
                <a:extLst>
                  <a:ext uri="{FF2B5EF4-FFF2-40B4-BE49-F238E27FC236}">
                    <a16:creationId xmlns:a16="http://schemas.microsoft.com/office/drawing/2014/main" id="{7ECB44EB-58E3-4CDA-8FFD-04D325CB74F3}"/>
                  </a:ext>
                </a:extLst>
              </p:cNvPr>
              <p:cNvSpPr/>
              <p:nvPr/>
            </p:nvSpPr>
            <p:spPr>
              <a:xfrm>
                <a:off x="7346333" y="3951448"/>
                <a:ext cx="366830" cy="87136"/>
              </a:xfrm>
              <a:prstGeom prst="trapezoid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614426B-FD56-4EB2-AE0D-B88010852CD4}"/>
                  </a:ext>
                </a:extLst>
              </p:cNvPr>
              <p:cNvSpPr/>
              <p:nvPr/>
            </p:nvSpPr>
            <p:spPr>
              <a:xfrm>
                <a:off x="7096578" y="3803873"/>
                <a:ext cx="1733829" cy="2647275"/>
              </a:xfrm>
              <a:custGeom>
                <a:avLst/>
                <a:gdLst>
                  <a:gd name="connsiteX0" fmla="*/ 1767810 w 2709255"/>
                  <a:gd name="connsiteY0" fmla="*/ 273838 h 4136592"/>
                  <a:gd name="connsiteX1" fmla="*/ 1678323 w 2709255"/>
                  <a:gd name="connsiteY1" fmla="*/ 303929 h 4136592"/>
                  <a:gd name="connsiteX2" fmla="*/ 1472424 w 2709255"/>
                  <a:gd name="connsiteY2" fmla="*/ 422805 h 4136592"/>
                  <a:gd name="connsiteX3" fmla="*/ 2083406 w 2709255"/>
                  <a:gd name="connsiteY3" fmla="*/ 1481057 h 4136592"/>
                  <a:gd name="connsiteX4" fmla="*/ 2289305 w 2709255"/>
                  <a:gd name="connsiteY4" fmla="*/ 1362181 h 4136592"/>
                  <a:gd name="connsiteX5" fmla="*/ 2376328 w 2709255"/>
                  <a:gd name="connsiteY5" fmla="*/ 1037406 h 4136592"/>
                  <a:gd name="connsiteX6" fmla="*/ 2003099 w 2709255"/>
                  <a:gd name="connsiteY6" fmla="*/ 390952 h 4136592"/>
                  <a:gd name="connsiteX7" fmla="*/ 1767810 w 2709255"/>
                  <a:gd name="connsiteY7" fmla="*/ 273838 h 4136592"/>
                  <a:gd name="connsiteX8" fmla="*/ 1839676 w 2709255"/>
                  <a:gd name="connsiteY8" fmla="*/ 1308 h 4136592"/>
                  <a:gd name="connsiteX9" fmla="*/ 2258119 w 2709255"/>
                  <a:gd name="connsiteY9" fmla="*/ 262786 h 4136592"/>
                  <a:gd name="connsiteX10" fmla="*/ 2619526 w 2709255"/>
                  <a:gd name="connsiteY10" fmla="*/ 888761 h 4136592"/>
                  <a:gd name="connsiteX11" fmla="*/ 2686024 w 2709255"/>
                  <a:gd name="connsiteY11" fmla="*/ 1086515 h 4136592"/>
                  <a:gd name="connsiteX12" fmla="*/ 2686828 w 2709255"/>
                  <a:gd name="connsiteY12" fmla="*/ 1117061 h 4136592"/>
                  <a:gd name="connsiteX13" fmla="*/ 2689090 w 2709255"/>
                  <a:gd name="connsiteY13" fmla="*/ 1125858 h 4136592"/>
                  <a:gd name="connsiteX14" fmla="*/ 2709255 w 2709255"/>
                  <a:gd name="connsiteY14" fmla="*/ 1325894 h 4136592"/>
                  <a:gd name="connsiteX15" fmla="*/ 2709255 w 2709255"/>
                  <a:gd name="connsiteY15" fmla="*/ 3847027 h 4136592"/>
                  <a:gd name="connsiteX16" fmla="*/ 2419690 w 2709255"/>
                  <a:gd name="connsiteY16" fmla="*/ 4136592 h 4136592"/>
                  <a:gd name="connsiteX17" fmla="*/ 289565 w 2709255"/>
                  <a:gd name="connsiteY17" fmla="*/ 4136592 h 4136592"/>
                  <a:gd name="connsiteX18" fmla="*/ 0 w 2709255"/>
                  <a:gd name="connsiteY18" fmla="*/ 3847027 h 4136592"/>
                  <a:gd name="connsiteX19" fmla="*/ 0 w 2709255"/>
                  <a:gd name="connsiteY19" fmla="*/ 3005460 h 4136592"/>
                  <a:gd name="connsiteX20" fmla="*/ 0 w 2709255"/>
                  <a:gd name="connsiteY20" fmla="*/ 1325894 h 4136592"/>
                  <a:gd name="connsiteX21" fmla="*/ 0 w 2709255"/>
                  <a:gd name="connsiteY21" fmla="*/ 675405 h 4136592"/>
                  <a:gd name="connsiteX22" fmla="*/ 360517 w 2709255"/>
                  <a:gd name="connsiteY22" fmla="*/ 314888 h 4136592"/>
                  <a:gd name="connsiteX23" fmla="*/ 1117079 w 2709255"/>
                  <a:gd name="connsiteY23" fmla="*/ 314888 h 4136592"/>
                  <a:gd name="connsiteX24" fmla="*/ 1540411 w 2709255"/>
                  <a:gd name="connsiteY24" fmla="*/ 70477 h 4136592"/>
                  <a:gd name="connsiteX25" fmla="*/ 1839676 w 2709255"/>
                  <a:gd name="connsiteY25" fmla="*/ 1308 h 413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709255" h="4136592">
                    <a:moveTo>
                      <a:pt x="1767810" y="273838"/>
                    </a:moveTo>
                    <a:cubicBezTo>
                      <a:pt x="1737161" y="277641"/>
                      <a:pt x="1706752" y="287516"/>
                      <a:pt x="1678323" y="303929"/>
                    </a:cubicBezTo>
                    <a:lnTo>
                      <a:pt x="1472424" y="422805"/>
                    </a:lnTo>
                    <a:lnTo>
                      <a:pt x="2083406" y="1481057"/>
                    </a:lnTo>
                    <a:lnTo>
                      <a:pt x="2289305" y="1362181"/>
                    </a:lnTo>
                    <a:cubicBezTo>
                      <a:pt x="2403020" y="1296528"/>
                      <a:pt x="2441982" y="1151121"/>
                      <a:pt x="2376328" y="1037406"/>
                    </a:cubicBezTo>
                    <a:lnTo>
                      <a:pt x="2003099" y="390952"/>
                    </a:lnTo>
                    <a:cubicBezTo>
                      <a:pt x="1953859" y="305666"/>
                      <a:pt x="1859757" y="262429"/>
                      <a:pt x="1767810" y="273838"/>
                    </a:cubicBezTo>
                    <a:close/>
                    <a:moveTo>
                      <a:pt x="1839676" y="1308"/>
                    </a:moveTo>
                    <a:cubicBezTo>
                      <a:pt x="2007918" y="13197"/>
                      <a:pt x="2167441" y="105727"/>
                      <a:pt x="2258119" y="262786"/>
                    </a:cubicBezTo>
                    <a:lnTo>
                      <a:pt x="2619526" y="888761"/>
                    </a:lnTo>
                    <a:cubicBezTo>
                      <a:pt x="2655797" y="951585"/>
                      <a:pt x="2677619" y="1018786"/>
                      <a:pt x="2686024" y="1086515"/>
                    </a:cubicBezTo>
                    <a:lnTo>
                      <a:pt x="2686828" y="1117061"/>
                    </a:lnTo>
                    <a:lnTo>
                      <a:pt x="2689090" y="1125858"/>
                    </a:lnTo>
                    <a:cubicBezTo>
                      <a:pt x="2702311" y="1190472"/>
                      <a:pt x="2709255" y="1257372"/>
                      <a:pt x="2709255" y="1325894"/>
                    </a:cubicBezTo>
                    <a:lnTo>
                      <a:pt x="2709255" y="3847027"/>
                    </a:lnTo>
                    <a:cubicBezTo>
                      <a:pt x="2709255" y="4006949"/>
                      <a:pt x="2579612" y="4136592"/>
                      <a:pt x="2419690" y="4136592"/>
                    </a:cubicBezTo>
                    <a:lnTo>
                      <a:pt x="289565" y="4136592"/>
                    </a:lnTo>
                    <a:cubicBezTo>
                      <a:pt x="129643" y="4136592"/>
                      <a:pt x="0" y="4006949"/>
                      <a:pt x="0" y="3847027"/>
                    </a:cubicBezTo>
                    <a:lnTo>
                      <a:pt x="0" y="3005460"/>
                    </a:lnTo>
                    <a:lnTo>
                      <a:pt x="0" y="1325894"/>
                    </a:lnTo>
                    <a:lnTo>
                      <a:pt x="0" y="675405"/>
                    </a:lnTo>
                    <a:cubicBezTo>
                      <a:pt x="0" y="476297"/>
                      <a:pt x="161409" y="314888"/>
                      <a:pt x="360517" y="314888"/>
                    </a:cubicBezTo>
                    <a:lnTo>
                      <a:pt x="1117079" y="314888"/>
                    </a:lnTo>
                    <a:lnTo>
                      <a:pt x="1540411" y="70477"/>
                    </a:lnTo>
                    <a:cubicBezTo>
                      <a:pt x="1634647" y="16070"/>
                      <a:pt x="1738731" y="-5826"/>
                      <a:pt x="1839676" y="13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F2CCF6A-1EFA-453B-AE80-ABD5CA834B87}"/>
                </a:ext>
              </a:extLst>
            </p:cNvPr>
            <p:cNvGrpSpPr/>
            <p:nvPr/>
          </p:nvGrpSpPr>
          <p:grpSpPr>
            <a:xfrm>
              <a:off x="7186516" y="4983481"/>
              <a:ext cx="1523144" cy="1110250"/>
              <a:chOff x="7260198" y="5269724"/>
              <a:chExt cx="789571" cy="672155"/>
            </a:xfrm>
          </p:grpSpPr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34D638FC-3AEA-49F4-9996-E83D3DD5AD79}"/>
                  </a:ext>
                </a:extLst>
              </p:cNvPr>
              <p:cNvSpPr/>
              <p:nvPr/>
            </p:nvSpPr>
            <p:spPr>
              <a:xfrm>
                <a:off x="7260198" y="5269724"/>
                <a:ext cx="789571" cy="672155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テキスト ボックス 299">
                <a:extLst>
                  <a:ext uri="{FF2B5EF4-FFF2-40B4-BE49-F238E27FC236}">
                    <a16:creationId xmlns:a16="http://schemas.microsoft.com/office/drawing/2014/main" id="{97181A37-70EA-4700-B424-D77AB488C5C7}"/>
                  </a:ext>
                </a:extLst>
              </p:cNvPr>
              <p:cNvSpPr txBox="1"/>
              <p:nvPr/>
            </p:nvSpPr>
            <p:spPr>
              <a:xfrm>
                <a:off x="7320387" y="5403440"/>
                <a:ext cx="673081" cy="39334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top">
                  <a:avLst>
                    <a:gd name="adj" fmla="val 1428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アルコール</a:t>
                </a:r>
              </a:p>
            </p:txBody>
          </p:sp>
        </p:grpSp>
        <p:sp>
          <p:nvSpPr>
            <p:cNvPr id="301" name="台形 300">
              <a:extLst>
                <a:ext uri="{FF2B5EF4-FFF2-40B4-BE49-F238E27FC236}">
                  <a16:creationId xmlns:a16="http://schemas.microsoft.com/office/drawing/2014/main" id="{6C470D49-50B3-400B-ACE0-2246CC82F337}"/>
                </a:ext>
              </a:extLst>
            </p:cNvPr>
            <p:cNvSpPr/>
            <p:nvPr/>
          </p:nvSpPr>
          <p:spPr>
            <a:xfrm>
              <a:off x="7297456" y="3721496"/>
              <a:ext cx="464583" cy="231497"/>
            </a:xfrm>
            <a:prstGeom prst="trapezoid">
              <a:avLst>
                <a:gd name="adj" fmla="val 10452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3A7E4B-4D71-4B18-AAC1-4C29CF415C0A}"/>
              </a:ext>
            </a:extLst>
          </p:cNvPr>
          <p:cNvGrpSpPr/>
          <p:nvPr/>
        </p:nvGrpSpPr>
        <p:grpSpPr>
          <a:xfrm>
            <a:off x="1606526" y="3853866"/>
            <a:ext cx="831904" cy="2597282"/>
            <a:chOff x="1606526" y="3853866"/>
            <a:chExt cx="831904" cy="2597282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0FEC34D-F1A4-4CC9-8C13-2A8641CDB933}"/>
                </a:ext>
              </a:extLst>
            </p:cNvPr>
            <p:cNvGrpSpPr/>
            <p:nvPr/>
          </p:nvGrpSpPr>
          <p:grpSpPr>
            <a:xfrm>
              <a:off x="1606526" y="3921164"/>
              <a:ext cx="831904" cy="2529984"/>
              <a:chOff x="4581471" y="3921164"/>
              <a:chExt cx="831904" cy="2529984"/>
            </a:xfrm>
          </p:grpSpPr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F3C9242D-2E6D-4643-87B4-35142F732BDD}"/>
                  </a:ext>
                </a:extLst>
              </p:cNvPr>
              <p:cNvSpPr/>
              <p:nvPr/>
            </p:nvSpPr>
            <p:spPr>
              <a:xfrm>
                <a:off x="4758015" y="3921164"/>
                <a:ext cx="485498" cy="469348"/>
              </a:xfrm>
              <a:prstGeom prst="trapezoid">
                <a:avLst>
                  <a:gd name="adj" fmla="val 9424"/>
                </a:avLst>
              </a:pr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35E44B67-21D5-4F18-B9A2-779488FC5466}"/>
                  </a:ext>
                </a:extLst>
              </p:cNvPr>
              <p:cNvSpPr/>
              <p:nvPr/>
            </p:nvSpPr>
            <p:spPr>
              <a:xfrm>
                <a:off x="4681814" y="4289009"/>
                <a:ext cx="637900" cy="469348"/>
              </a:xfrm>
              <a:prstGeom prst="trapezoid">
                <a:avLst>
                  <a:gd name="adj" fmla="val 9424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DC967421-918E-4477-A8C5-1BB0269415ED}"/>
                  </a:ext>
                </a:extLst>
              </p:cNvPr>
              <p:cNvSpPr/>
              <p:nvPr/>
            </p:nvSpPr>
            <p:spPr>
              <a:xfrm>
                <a:off x="4581471" y="4722182"/>
                <a:ext cx="831904" cy="1728966"/>
              </a:xfrm>
              <a:prstGeom prst="round2SameRect">
                <a:avLst>
                  <a:gd name="adj1" fmla="val 5675"/>
                  <a:gd name="adj2" fmla="val 1264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F6C81F24-0BC3-4DA0-9355-3CE2394BFE9D}"/>
                  </a:ext>
                </a:extLst>
              </p:cNvPr>
              <p:cNvSpPr txBox="1"/>
              <p:nvPr/>
            </p:nvSpPr>
            <p:spPr>
              <a:xfrm>
                <a:off x="4633671" y="5280424"/>
                <a:ext cx="722553" cy="5163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スプレー</a:t>
                </a: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C5B3F845-7483-4C9F-8911-08F6345D14E3}"/>
                  </a:ext>
                </a:extLst>
              </p:cNvPr>
              <p:cNvSpPr/>
              <p:nvPr/>
            </p:nvSpPr>
            <p:spPr>
              <a:xfrm>
                <a:off x="5084800" y="4849161"/>
                <a:ext cx="142008" cy="14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8474192C-DCC4-44D2-8007-C8C7F07B460F}"/>
                  </a:ext>
                </a:extLst>
              </p:cNvPr>
              <p:cNvSpPr/>
              <p:nvPr/>
            </p:nvSpPr>
            <p:spPr>
              <a:xfrm>
                <a:off x="4813300" y="5045833"/>
                <a:ext cx="65917" cy="659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2DA1586F-76B1-4277-9CED-13D9C1BFB9D1}"/>
                  </a:ext>
                </a:extLst>
              </p:cNvPr>
              <p:cNvSpPr/>
              <p:nvPr/>
            </p:nvSpPr>
            <p:spPr>
              <a:xfrm>
                <a:off x="5207000" y="5111750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AF71753D-ED65-4EC1-9B9C-D53B29CBED88}"/>
                  </a:ext>
                </a:extLst>
              </p:cNvPr>
              <p:cNvSpPr/>
              <p:nvPr/>
            </p:nvSpPr>
            <p:spPr>
              <a:xfrm>
                <a:off x="5226808" y="5830541"/>
                <a:ext cx="65917" cy="659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C8F80FB8-0FA1-4CAD-BC13-57FE7F167E0A}"/>
                  </a:ext>
                </a:extLst>
              </p:cNvPr>
              <p:cNvSpPr/>
              <p:nvPr/>
            </p:nvSpPr>
            <p:spPr>
              <a:xfrm>
                <a:off x="4686300" y="5943600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0121FF63-16F3-4940-AA81-540FB38A922C}"/>
                  </a:ext>
                </a:extLst>
              </p:cNvPr>
              <p:cNvSpPr/>
              <p:nvPr/>
            </p:nvSpPr>
            <p:spPr>
              <a:xfrm>
                <a:off x="4916903" y="6199005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01892CCF-21B3-460F-983F-6DA141353C3B}"/>
                  </a:ext>
                </a:extLst>
              </p:cNvPr>
              <p:cNvSpPr/>
              <p:nvPr/>
            </p:nvSpPr>
            <p:spPr>
              <a:xfrm>
                <a:off x="5003801" y="5976107"/>
                <a:ext cx="65918" cy="659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41054FDD-13C0-40D2-8593-4938A7933F0D}"/>
                  </a:ext>
                </a:extLst>
              </p:cNvPr>
              <p:cNvSpPr/>
              <p:nvPr/>
            </p:nvSpPr>
            <p:spPr>
              <a:xfrm>
                <a:off x="4699001" y="6280907"/>
                <a:ext cx="65918" cy="659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6F925FF0-8F4C-4CD2-ADF1-9D679F82AE80}"/>
                  </a:ext>
                </a:extLst>
              </p:cNvPr>
              <p:cNvSpPr/>
              <p:nvPr/>
            </p:nvSpPr>
            <p:spPr>
              <a:xfrm>
                <a:off x="5149057" y="6247570"/>
                <a:ext cx="65918" cy="659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2BC3F282-343C-47D4-80C0-C96A39C8702A}"/>
                  </a:ext>
                </a:extLst>
              </p:cNvPr>
              <p:cNvSpPr/>
              <p:nvPr/>
            </p:nvSpPr>
            <p:spPr>
              <a:xfrm>
                <a:off x="4645440" y="5191736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13F834EA-F73A-4D47-A256-BD1D5C109BD8}"/>
                  </a:ext>
                </a:extLst>
              </p:cNvPr>
              <p:cNvSpPr/>
              <p:nvPr/>
            </p:nvSpPr>
            <p:spPr>
              <a:xfrm>
                <a:off x="4741033" y="4844704"/>
                <a:ext cx="65917" cy="659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3594F2BE-6DF8-4947-87CB-EC4126C0EAC1}"/>
                </a:ext>
              </a:extLst>
            </p:cNvPr>
            <p:cNvSpPr/>
            <p:nvPr/>
          </p:nvSpPr>
          <p:spPr>
            <a:xfrm>
              <a:off x="1628543" y="3853866"/>
              <a:ext cx="794551" cy="876917"/>
            </a:xfrm>
            <a:prstGeom prst="trapezoid">
              <a:avLst>
                <a:gd name="adj" fmla="val 9424"/>
              </a:avLst>
            </a:prstGeom>
            <a:solidFill>
              <a:srgbClr val="00B0F0">
                <a:alpha val="2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114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9AEEBE4-8F22-481F-9FE8-35B4C709483C}"/>
              </a:ext>
            </a:extLst>
          </p:cNvPr>
          <p:cNvGrpSpPr/>
          <p:nvPr/>
        </p:nvGrpSpPr>
        <p:grpSpPr>
          <a:xfrm>
            <a:off x="823683" y="829262"/>
            <a:ext cx="1993377" cy="2709554"/>
            <a:chOff x="5649859" y="3932933"/>
            <a:chExt cx="1251055" cy="1700532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7AEF7B41-3839-4697-A201-D52C34DB811B}"/>
                </a:ext>
              </a:extLst>
            </p:cNvPr>
            <p:cNvSpPr/>
            <p:nvPr/>
          </p:nvSpPr>
          <p:spPr>
            <a:xfrm>
              <a:off x="6463775" y="4015953"/>
              <a:ext cx="65664" cy="306236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113A57A1-C7FE-470A-B9F7-5F6BAE9FB2F4}"/>
                </a:ext>
              </a:extLst>
            </p:cNvPr>
            <p:cNvSpPr/>
            <p:nvPr/>
          </p:nvSpPr>
          <p:spPr>
            <a:xfrm>
              <a:off x="6297088" y="4274255"/>
              <a:ext cx="399038" cy="245724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C27C358D-2EA5-4248-BD76-541E9363A8A2}"/>
                </a:ext>
              </a:extLst>
            </p:cNvPr>
            <p:cNvSpPr/>
            <p:nvPr/>
          </p:nvSpPr>
          <p:spPr>
            <a:xfrm>
              <a:off x="6092300" y="4402579"/>
              <a:ext cx="808614" cy="1230886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760773B-4C31-40BD-87E3-2B93304FC20C}"/>
                </a:ext>
              </a:extLst>
            </p:cNvPr>
            <p:cNvSpPr/>
            <p:nvPr/>
          </p:nvSpPr>
          <p:spPr>
            <a:xfrm>
              <a:off x="5881808" y="3984309"/>
              <a:ext cx="552394" cy="159165"/>
            </a:xfrm>
            <a:custGeom>
              <a:avLst/>
              <a:gdLst>
                <a:gd name="connsiteX0" fmla="*/ 220877 w 552394"/>
                <a:gd name="connsiteY0" fmla="*/ 0 h 159165"/>
                <a:gd name="connsiteX1" fmla="*/ 552394 w 552394"/>
                <a:gd name="connsiteY1" fmla="*/ 0 h 159165"/>
                <a:gd name="connsiteX2" fmla="*/ 552394 w 552394"/>
                <a:gd name="connsiteY2" fmla="*/ 52331 h 159165"/>
                <a:gd name="connsiteX3" fmla="*/ 220877 w 552394"/>
                <a:gd name="connsiteY3" fmla="*/ 52331 h 159165"/>
                <a:gd name="connsiteX4" fmla="*/ 76226 w 552394"/>
                <a:gd name="connsiteY4" fmla="*/ 112248 h 159165"/>
                <a:gd name="connsiteX5" fmla="*/ 44594 w 552394"/>
                <a:gd name="connsiteY5" fmla="*/ 159165 h 159165"/>
                <a:gd name="connsiteX6" fmla="*/ 0 w 552394"/>
                <a:gd name="connsiteY6" fmla="*/ 133418 h 159165"/>
                <a:gd name="connsiteX7" fmla="*/ 39222 w 552394"/>
                <a:gd name="connsiteY7" fmla="*/ 75244 h 159165"/>
                <a:gd name="connsiteX8" fmla="*/ 220877 w 552394"/>
                <a:gd name="connsiteY8" fmla="*/ 0 h 15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394" h="159165">
                  <a:moveTo>
                    <a:pt x="220877" y="0"/>
                  </a:moveTo>
                  <a:lnTo>
                    <a:pt x="552394" y="0"/>
                  </a:lnTo>
                  <a:lnTo>
                    <a:pt x="552394" y="52331"/>
                  </a:lnTo>
                  <a:lnTo>
                    <a:pt x="220877" y="52331"/>
                  </a:lnTo>
                  <a:cubicBezTo>
                    <a:pt x="164388" y="52331"/>
                    <a:pt x="113246" y="75228"/>
                    <a:pt x="76226" y="112248"/>
                  </a:cubicBezTo>
                  <a:lnTo>
                    <a:pt x="44594" y="159165"/>
                  </a:lnTo>
                  <a:lnTo>
                    <a:pt x="0" y="133418"/>
                  </a:lnTo>
                  <a:lnTo>
                    <a:pt x="39222" y="75244"/>
                  </a:lnTo>
                  <a:cubicBezTo>
                    <a:pt x="85712" y="28755"/>
                    <a:pt x="149937" y="0"/>
                    <a:pt x="22087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0D82DB96-3EE3-4256-88B9-E0E0DAD1AB5C}"/>
                </a:ext>
              </a:extLst>
            </p:cNvPr>
            <p:cNvSpPr/>
            <p:nvPr/>
          </p:nvSpPr>
          <p:spPr>
            <a:xfrm>
              <a:off x="6297088" y="3932933"/>
              <a:ext cx="399038" cy="1226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28">
              <a:extLst>
                <a:ext uri="{FF2B5EF4-FFF2-40B4-BE49-F238E27FC236}">
                  <a16:creationId xmlns:a16="http://schemas.microsoft.com/office/drawing/2014/main" id="{9BF7902D-62A6-4825-A35E-35C5EEF20B5D}"/>
                </a:ext>
              </a:extLst>
            </p:cNvPr>
            <p:cNvSpPr/>
            <p:nvPr/>
          </p:nvSpPr>
          <p:spPr>
            <a:xfrm rot="3600000">
              <a:off x="5684624" y="4125430"/>
              <a:ext cx="122240" cy="191770"/>
            </a:xfrm>
            <a:custGeom>
              <a:avLst/>
              <a:gdLst>
                <a:gd name="connsiteX0" fmla="*/ 0 w 1649457"/>
                <a:gd name="connsiteY0" fmla="*/ 824729 h 1649457"/>
                <a:gd name="connsiteX1" fmla="*/ 824729 w 1649457"/>
                <a:gd name="connsiteY1" fmla="*/ 0 h 1649457"/>
                <a:gd name="connsiteX2" fmla="*/ 1649458 w 1649457"/>
                <a:gd name="connsiteY2" fmla="*/ 824729 h 1649457"/>
                <a:gd name="connsiteX3" fmla="*/ 824729 w 1649457"/>
                <a:gd name="connsiteY3" fmla="*/ 1649458 h 1649457"/>
                <a:gd name="connsiteX4" fmla="*/ 0 w 1649457"/>
                <a:gd name="connsiteY4" fmla="*/ 824729 h 1649457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458" h="2587671">
                  <a:moveTo>
                    <a:pt x="0" y="1762942"/>
                  </a:moveTo>
                  <a:cubicBezTo>
                    <a:pt x="0" y="1307457"/>
                    <a:pt x="564507" y="228600"/>
                    <a:pt x="824729" y="0"/>
                  </a:cubicBezTo>
                  <a:cubicBezTo>
                    <a:pt x="1099239" y="228600"/>
                    <a:pt x="1649458" y="1307457"/>
                    <a:pt x="1649458" y="1762942"/>
                  </a:cubicBezTo>
                  <a:cubicBezTo>
                    <a:pt x="1649458" y="2218427"/>
                    <a:pt x="1280214" y="2587671"/>
                    <a:pt x="824729" y="2587671"/>
                  </a:cubicBezTo>
                  <a:cubicBezTo>
                    <a:pt x="369244" y="2587671"/>
                    <a:pt x="0" y="2218427"/>
                    <a:pt x="0" y="176294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28">
              <a:extLst>
                <a:ext uri="{FF2B5EF4-FFF2-40B4-BE49-F238E27FC236}">
                  <a16:creationId xmlns:a16="http://schemas.microsoft.com/office/drawing/2014/main" id="{3369B2EC-32AA-4B8B-87EC-3FBE328FA083}"/>
                </a:ext>
              </a:extLst>
            </p:cNvPr>
            <p:cNvSpPr/>
            <p:nvPr/>
          </p:nvSpPr>
          <p:spPr>
            <a:xfrm rot="900000">
              <a:off x="5759857" y="4316269"/>
              <a:ext cx="122240" cy="191770"/>
            </a:xfrm>
            <a:custGeom>
              <a:avLst/>
              <a:gdLst>
                <a:gd name="connsiteX0" fmla="*/ 0 w 1649457"/>
                <a:gd name="connsiteY0" fmla="*/ 824729 h 1649457"/>
                <a:gd name="connsiteX1" fmla="*/ 824729 w 1649457"/>
                <a:gd name="connsiteY1" fmla="*/ 0 h 1649457"/>
                <a:gd name="connsiteX2" fmla="*/ 1649458 w 1649457"/>
                <a:gd name="connsiteY2" fmla="*/ 824729 h 1649457"/>
                <a:gd name="connsiteX3" fmla="*/ 824729 w 1649457"/>
                <a:gd name="connsiteY3" fmla="*/ 1649458 h 1649457"/>
                <a:gd name="connsiteX4" fmla="*/ 0 w 1649457"/>
                <a:gd name="connsiteY4" fmla="*/ 824729 h 1649457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458" h="2587671">
                  <a:moveTo>
                    <a:pt x="0" y="1762942"/>
                  </a:moveTo>
                  <a:cubicBezTo>
                    <a:pt x="0" y="1307457"/>
                    <a:pt x="564507" y="228600"/>
                    <a:pt x="824729" y="0"/>
                  </a:cubicBezTo>
                  <a:cubicBezTo>
                    <a:pt x="1099239" y="228600"/>
                    <a:pt x="1649458" y="1307457"/>
                    <a:pt x="1649458" y="1762942"/>
                  </a:cubicBezTo>
                  <a:cubicBezTo>
                    <a:pt x="1649458" y="2218427"/>
                    <a:pt x="1280214" y="2587671"/>
                    <a:pt x="824729" y="2587671"/>
                  </a:cubicBezTo>
                  <a:cubicBezTo>
                    <a:pt x="369244" y="2587671"/>
                    <a:pt x="0" y="2218427"/>
                    <a:pt x="0" y="176294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89202AB3-BB39-4849-B734-0780DD7193DB}"/>
                </a:ext>
              </a:extLst>
            </p:cNvPr>
            <p:cNvSpPr/>
            <p:nvPr/>
          </p:nvSpPr>
          <p:spPr>
            <a:xfrm>
              <a:off x="6463775" y="4402578"/>
              <a:ext cx="65664" cy="1150497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A684D016-9DF8-473D-8E1C-77F3D62C1D2A}"/>
                </a:ext>
              </a:extLst>
            </p:cNvPr>
            <p:cNvSpPr/>
            <p:nvPr/>
          </p:nvSpPr>
          <p:spPr>
            <a:xfrm>
              <a:off x="6092300" y="5008829"/>
              <a:ext cx="808614" cy="62463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B0F0">
                <a:alpha val="50196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5E1D0BF4-9C52-43FD-9F33-A1666500A374}"/>
                </a:ext>
              </a:extLst>
            </p:cNvPr>
            <p:cNvSpPr/>
            <p:nvPr/>
          </p:nvSpPr>
          <p:spPr>
            <a:xfrm>
              <a:off x="6145588" y="4772025"/>
              <a:ext cx="712412" cy="606470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BA2BA53E-3427-4C63-A79B-F6965BC96052}"/>
                </a:ext>
              </a:extLst>
            </p:cNvPr>
            <p:cNvSpPr txBox="1"/>
            <p:nvPr/>
          </p:nvSpPr>
          <p:spPr>
            <a:xfrm>
              <a:off x="6199895" y="4892674"/>
              <a:ext cx="607306" cy="3549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top">
                <a:avLst>
                  <a:gd name="adj" fmla="val 14286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消毒液</a:t>
              </a: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2BD27B5E-972D-4A3D-9F09-3371BD81AEF9}"/>
              </a:ext>
            </a:extLst>
          </p:cNvPr>
          <p:cNvGrpSpPr/>
          <p:nvPr/>
        </p:nvGrpSpPr>
        <p:grpSpPr>
          <a:xfrm>
            <a:off x="3632889" y="3845265"/>
            <a:ext cx="2563924" cy="2570374"/>
            <a:chOff x="6357194" y="4035891"/>
            <a:chExt cx="2313370" cy="2319189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C41FCA39-BDED-44D7-B442-5C80A3EAD7B6}"/>
                </a:ext>
              </a:extLst>
            </p:cNvPr>
            <p:cNvSpPr/>
            <p:nvPr/>
          </p:nvSpPr>
          <p:spPr>
            <a:xfrm>
              <a:off x="8237557" y="4436271"/>
              <a:ext cx="73438" cy="279121"/>
            </a:xfrm>
            <a:prstGeom prst="round2SameRect">
              <a:avLst>
                <a:gd name="adj1" fmla="val 50000"/>
                <a:gd name="adj2" fmla="val 519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BCCBE58A-4515-4A3C-B5C3-E367FC5A8825}"/>
                </a:ext>
              </a:extLst>
            </p:cNvPr>
            <p:cNvSpPr/>
            <p:nvPr/>
          </p:nvSpPr>
          <p:spPr>
            <a:xfrm>
              <a:off x="8108969" y="4674109"/>
              <a:ext cx="330614" cy="205305"/>
            </a:xfrm>
            <a:prstGeom prst="round2SameRect">
              <a:avLst>
                <a:gd name="adj1" fmla="val 50000"/>
                <a:gd name="adj2" fmla="val 519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172585AB-CB0D-4105-83D5-4FA9E4C8459F}"/>
                </a:ext>
              </a:extLst>
            </p:cNvPr>
            <p:cNvSpPr/>
            <p:nvPr/>
          </p:nvSpPr>
          <p:spPr>
            <a:xfrm>
              <a:off x="7877988" y="4795074"/>
              <a:ext cx="792576" cy="1560006"/>
            </a:xfrm>
            <a:prstGeom prst="round2SameRect">
              <a:avLst>
                <a:gd name="adj1" fmla="val 27918"/>
                <a:gd name="adj2" fmla="val 5193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AA6E1A22-BDDA-4F51-B63B-A99C809C36F0}"/>
                </a:ext>
              </a:extLst>
            </p:cNvPr>
            <p:cNvSpPr/>
            <p:nvPr/>
          </p:nvSpPr>
          <p:spPr>
            <a:xfrm>
              <a:off x="8182788" y="4322189"/>
              <a:ext cx="182976" cy="218628"/>
            </a:xfrm>
            <a:prstGeom prst="round2SameRect">
              <a:avLst>
                <a:gd name="adj1" fmla="val 14936"/>
                <a:gd name="adj2" fmla="val 5193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5F09A1C-ED90-4559-997C-E5B049622EE1}"/>
                </a:ext>
              </a:extLst>
            </p:cNvPr>
            <p:cNvGrpSpPr/>
            <p:nvPr/>
          </p:nvGrpSpPr>
          <p:grpSpPr>
            <a:xfrm>
              <a:off x="7918070" y="5321147"/>
              <a:ext cx="712412" cy="606470"/>
              <a:chOff x="7200516" y="4772025"/>
              <a:chExt cx="712412" cy="606470"/>
            </a:xfrm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F047D8CC-BAB7-4BA4-AE4B-E718C9C91DE0}"/>
                  </a:ext>
                </a:extLst>
              </p:cNvPr>
              <p:cNvSpPr/>
              <p:nvPr/>
            </p:nvSpPr>
            <p:spPr>
              <a:xfrm>
                <a:off x="7200516" y="4772025"/>
                <a:ext cx="712412" cy="60647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テキスト ボックス 189">
                <a:extLst>
                  <a:ext uri="{FF2B5EF4-FFF2-40B4-BE49-F238E27FC236}">
                    <a16:creationId xmlns:a16="http://schemas.microsoft.com/office/drawing/2014/main" id="{767B052D-FE6A-484D-8D1D-4BE3016A3D12}"/>
                  </a:ext>
                </a:extLst>
              </p:cNvPr>
              <p:cNvSpPr txBox="1"/>
              <p:nvPr/>
            </p:nvSpPr>
            <p:spPr>
              <a:xfrm>
                <a:off x="7254823" y="4892674"/>
                <a:ext cx="607306" cy="3549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top">
                  <a:avLst>
                    <a:gd name="adj" fmla="val 1428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消毒スプレー</a:t>
                </a:r>
              </a:p>
            </p:txBody>
          </p:sp>
        </p:grpSp>
        <p:sp>
          <p:nvSpPr>
            <p:cNvPr id="188" name="台形 187">
              <a:extLst>
                <a:ext uri="{FF2B5EF4-FFF2-40B4-BE49-F238E27FC236}">
                  <a16:creationId xmlns:a16="http://schemas.microsoft.com/office/drawing/2014/main" id="{869A5F7C-F27A-4074-8D63-CA9545BB625E}"/>
                </a:ext>
              </a:extLst>
            </p:cNvPr>
            <p:cNvSpPr/>
            <p:nvPr/>
          </p:nvSpPr>
          <p:spPr>
            <a:xfrm rot="5400000">
              <a:off x="6851636" y="3541449"/>
              <a:ext cx="791221" cy="1780105"/>
            </a:xfrm>
            <a:prstGeom prst="trapezoid">
              <a:avLst>
                <a:gd name="adj" fmla="val 45747"/>
              </a:avLst>
            </a:prstGeom>
            <a:pattFill prst="lgConfetti">
              <a:fgClr>
                <a:srgbClr val="00B0F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ED841FF6-A638-4A3F-996F-A4144B0DC825}"/>
              </a:ext>
            </a:extLst>
          </p:cNvPr>
          <p:cNvGrpSpPr/>
          <p:nvPr/>
        </p:nvGrpSpPr>
        <p:grpSpPr>
          <a:xfrm>
            <a:off x="3789749" y="840763"/>
            <a:ext cx="1984916" cy="2698053"/>
            <a:chOff x="9555090" y="4107031"/>
            <a:chExt cx="1251055" cy="1700532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51B9114-08DF-4CCC-907B-0063084D327A}"/>
                </a:ext>
              </a:extLst>
            </p:cNvPr>
            <p:cNvGrpSpPr/>
            <p:nvPr/>
          </p:nvGrpSpPr>
          <p:grpSpPr>
            <a:xfrm>
              <a:off x="9555090" y="4107031"/>
              <a:ext cx="1251055" cy="1700532"/>
              <a:chOff x="5649859" y="3932933"/>
              <a:chExt cx="1251055" cy="1700532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D2960F0A-B630-4038-9EC9-0822585DBDCB}"/>
                  </a:ext>
                </a:extLst>
              </p:cNvPr>
              <p:cNvSpPr/>
              <p:nvPr/>
            </p:nvSpPr>
            <p:spPr>
              <a:xfrm>
                <a:off x="6463775" y="4015953"/>
                <a:ext cx="65664" cy="306236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20F1956E-F5EB-4D10-9DF0-D0C7761CB6B5}"/>
                  </a:ext>
                </a:extLst>
              </p:cNvPr>
              <p:cNvSpPr/>
              <p:nvPr/>
            </p:nvSpPr>
            <p:spPr>
              <a:xfrm>
                <a:off x="6297088" y="4274255"/>
                <a:ext cx="399038" cy="245724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B1080B2E-5C44-4E15-A5B0-71A2969215AC}"/>
                  </a:ext>
                </a:extLst>
              </p:cNvPr>
              <p:cNvSpPr/>
              <p:nvPr/>
            </p:nvSpPr>
            <p:spPr>
              <a:xfrm>
                <a:off x="6092300" y="4402579"/>
                <a:ext cx="808614" cy="1230886"/>
              </a:xfrm>
              <a:prstGeom prst="round2SameRect">
                <a:avLst>
                  <a:gd name="adj1" fmla="val 16667"/>
                  <a:gd name="adj2" fmla="val 785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745E4BC-8443-4C17-AEAB-CBDD995831AC}"/>
                  </a:ext>
                </a:extLst>
              </p:cNvPr>
              <p:cNvSpPr/>
              <p:nvPr/>
            </p:nvSpPr>
            <p:spPr>
              <a:xfrm>
                <a:off x="5881808" y="3984309"/>
                <a:ext cx="552394" cy="159165"/>
              </a:xfrm>
              <a:custGeom>
                <a:avLst/>
                <a:gdLst>
                  <a:gd name="connsiteX0" fmla="*/ 220877 w 552394"/>
                  <a:gd name="connsiteY0" fmla="*/ 0 h 159165"/>
                  <a:gd name="connsiteX1" fmla="*/ 552394 w 552394"/>
                  <a:gd name="connsiteY1" fmla="*/ 0 h 159165"/>
                  <a:gd name="connsiteX2" fmla="*/ 552394 w 552394"/>
                  <a:gd name="connsiteY2" fmla="*/ 52331 h 159165"/>
                  <a:gd name="connsiteX3" fmla="*/ 220877 w 552394"/>
                  <a:gd name="connsiteY3" fmla="*/ 52331 h 159165"/>
                  <a:gd name="connsiteX4" fmla="*/ 76226 w 552394"/>
                  <a:gd name="connsiteY4" fmla="*/ 112248 h 159165"/>
                  <a:gd name="connsiteX5" fmla="*/ 44594 w 552394"/>
                  <a:gd name="connsiteY5" fmla="*/ 159165 h 159165"/>
                  <a:gd name="connsiteX6" fmla="*/ 0 w 552394"/>
                  <a:gd name="connsiteY6" fmla="*/ 133418 h 159165"/>
                  <a:gd name="connsiteX7" fmla="*/ 39222 w 552394"/>
                  <a:gd name="connsiteY7" fmla="*/ 75244 h 159165"/>
                  <a:gd name="connsiteX8" fmla="*/ 220877 w 552394"/>
                  <a:gd name="connsiteY8" fmla="*/ 0 h 15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2394" h="159165">
                    <a:moveTo>
                      <a:pt x="220877" y="0"/>
                    </a:moveTo>
                    <a:lnTo>
                      <a:pt x="552394" y="0"/>
                    </a:lnTo>
                    <a:lnTo>
                      <a:pt x="552394" y="52331"/>
                    </a:lnTo>
                    <a:lnTo>
                      <a:pt x="220877" y="52331"/>
                    </a:lnTo>
                    <a:cubicBezTo>
                      <a:pt x="164388" y="52331"/>
                      <a:pt x="113246" y="75228"/>
                      <a:pt x="76226" y="112248"/>
                    </a:cubicBezTo>
                    <a:lnTo>
                      <a:pt x="44594" y="159165"/>
                    </a:lnTo>
                    <a:lnTo>
                      <a:pt x="0" y="133418"/>
                    </a:lnTo>
                    <a:lnTo>
                      <a:pt x="39222" y="75244"/>
                    </a:lnTo>
                    <a:cubicBezTo>
                      <a:pt x="85712" y="28755"/>
                      <a:pt x="149937" y="0"/>
                      <a:pt x="22087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D674246B-A258-4339-8739-5FC77FB48F93}"/>
                  </a:ext>
                </a:extLst>
              </p:cNvPr>
              <p:cNvSpPr/>
              <p:nvPr/>
            </p:nvSpPr>
            <p:spPr>
              <a:xfrm>
                <a:off x="6297088" y="3932933"/>
                <a:ext cx="399038" cy="1226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8">
                <a:extLst>
                  <a:ext uri="{FF2B5EF4-FFF2-40B4-BE49-F238E27FC236}">
                    <a16:creationId xmlns:a16="http://schemas.microsoft.com/office/drawing/2014/main" id="{9D5601B2-4E76-4168-B64D-ED63694B1A50}"/>
                  </a:ext>
                </a:extLst>
              </p:cNvPr>
              <p:cNvSpPr/>
              <p:nvPr/>
            </p:nvSpPr>
            <p:spPr>
              <a:xfrm rot="3600000">
                <a:off x="5684624" y="4125430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8">
                <a:extLst>
                  <a:ext uri="{FF2B5EF4-FFF2-40B4-BE49-F238E27FC236}">
                    <a16:creationId xmlns:a16="http://schemas.microsoft.com/office/drawing/2014/main" id="{D705FF93-7E5B-47CA-9EE4-5ED7A083DA17}"/>
                  </a:ext>
                </a:extLst>
              </p:cNvPr>
              <p:cNvSpPr/>
              <p:nvPr/>
            </p:nvSpPr>
            <p:spPr>
              <a:xfrm rot="900000">
                <a:off x="5759857" y="4316269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DD4F1729-1281-4D5E-A206-23F479EF1F28}"/>
                </a:ext>
              </a:extLst>
            </p:cNvPr>
            <p:cNvSpPr/>
            <p:nvPr/>
          </p:nvSpPr>
          <p:spPr>
            <a:xfrm>
              <a:off x="9997531" y="4810126"/>
              <a:ext cx="808614" cy="793314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FD4832CA-A060-4FCC-B904-417B0A8BC04A}"/>
                </a:ext>
              </a:extLst>
            </p:cNvPr>
            <p:cNvSpPr txBox="1"/>
            <p:nvPr/>
          </p:nvSpPr>
          <p:spPr>
            <a:xfrm>
              <a:off x="10104543" y="5034225"/>
              <a:ext cx="607306" cy="3549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消毒液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C89C273-15D8-4AC2-888A-5864161742B4}"/>
              </a:ext>
            </a:extLst>
          </p:cNvPr>
          <p:cNvGrpSpPr/>
          <p:nvPr/>
        </p:nvGrpSpPr>
        <p:grpSpPr>
          <a:xfrm>
            <a:off x="7184437" y="851503"/>
            <a:ext cx="1588807" cy="2667920"/>
            <a:chOff x="1062392" y="661822"/>
            <a:chExt cx="1697990" cy="2851260"/>
          </a:xfrm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1FA4DAE7-8E0B-4DF9-B58C-EF483AA06AE8}"/>
                </a:ext>
              </a:extLst>
            </p:cNvPr>
            <p:cNvSpPr/>
            <p:nvPr/>
          </p:nvSpPr>
          <p:spPr>
            <a:xfrm>
              <a:off x="1789114" y="1133475"/>
              <a:ext cx="534986" cy="321810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612DC88D-F019-46DD-91D7-224F9F0C1DD2}"/>
                </a:ext>
              </a:extLst>
            </p:cNvPr>
            <p:cNvSpPr/>
            <p:nvPr/>
          </p:nvSpPr>
          <p:spPr>
            <a:xfrm>
              <a:off x="1341773" y="3173065"/>
              <a:ext cx="1418609" cy="340017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6AB8DAE4-4979-4FB7-9068-E179D92E3A23}"/>
                </a:ext>
              </a:extLst>
            </p:cNvPr>
            <p:cNvSpPr/>
            <p:nvPr/>
          </p:nvSpPr>
          <p:spPr>
            <a:xfrm>
              <a:off x="1341773" y="2098240"/>
              <a:ext cx="1418609" cy="1116716"/>
            </a:xfrm>
            <a:prstGeom prst="rect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6DA29F65-24A7-4CF0-9735-43CB9283ECD7}"/>
                </a:ext>
              </a:extLst>
            </p:cNvPr>
            <p:cNvSpPr/>
            <p:nvPr/>
          </p:nvSpPr>
          <p:spPr>
            <a:xfrm>
              <a:off x="1341773" y="1420053"/>
              <a:ext cx="1418609" cy="757870"/>
            </a:xfrm>
            <a:custGeom>
              <a:avLst/>
              <a:gdLst>
                <a:gd name="connsiteX0" fmla="*/ 404504 w 1418609"/>
                <a:gd name="connsiteY0" fmla="*/ 0 h 757870"/>
                <a:gd name="connsiteX1" fmla="*/ 1014105 w 1418609"/>
                <a:gd name="connsiteY1" fmla="*/ 0 h 757870"/>
                <a:gd name="connsiteX2" fmla="*/ 1418608 w 1418609"/>
                <a:gd name="connsiteY2" fmla="*/ 417853 h 757870"/>
                <a:gd name="connsiteX3" fmla="*/ 1418609 w 1418609"/>
                <a:gd name="connsiteY3" fmla="*/ 417853 h 757870"/>
                <a:gd name="connsiteX4" fmla="*/ 1418609 w 1418609"/>
                <a:gd name="connsiteY4" fmla="*/ 417854 h 757870"/>
                <a:gd name="connsiteX5" fmla="*/ 1418609 w 1418609"/>
                <a:gd name="connsiteY5" fmla="*/ 757870 h 757870"/>
                <a:gd name="connsiteX6" fmla="*/ 0 w 1418609"/>
                <a:gd name="connsiteY6" fmla="*/ 757870 h 757870"/>
                <a:gd name="connsiteX7" fmla="*/ 0 w 1418609"/>
                <a:gd name="connsiteY7" fmla="*/ 417854 h 757870"/>
                <a:gd name="connsiteX8" fmla="*/ 0 w 1418609"/>
                <a:gd name="connsiteY8" fmla="*/ 417853 h 757870"/>
                <a:gd name="connsiteX9" fmla="*/ 1 w 1418609"/>
                <a:gd name="connsiteY9" fmla="*/ 417853 h 75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8609" h="757870">
                  <a:moveTo>
                    <a:pt x="404504" y="0"/>
                  </a:moveTo>
                  <a:lnTo>
                    <a:pt x="1014105" y="0"/>
                  </a:lnTo>
                  <a:lnTo>
                    <a:pt x="1418608" y="417853"/>
                  </a:lnTo>
                  <a:lnTo>
                    <a:pt x="1418609" y="417853"/>
                  </a:lnTo>
                  <a:lnTo>
                    <a:pt x="1418609" y="417854"/>
                  </a:lnTo>
                  <a:lnTo>
                    <a:pt x="1418609" y="757870"/>
                  </a:lnTo>
                  <a:lnTo>
                    <a:pt x="0" y="757870"/>
                  </a:lnTo>
                  <a:lnTo>
                    <a:pt x="0" y="417854"/>
                  </a:lnTo>
                  <a:lnTo>
                    <a:pt x="0" y="417853"/>
                  </a:lnTo>
                  <a:lnTo>
                    <a:pt x="1" y="4178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D307B0A-1CBA-4802-A7F0-CA8AEA80B556}"/>
                </a:ext>
              </a:extLst>
            </p:cNvPr>
            <p:cNvSpPr/>
            <p:nvPr/>
          </p:nvSpPr>
          <p:spPr>
            <a:xfrm>
              <a:off x="1898651" y="804863"/>
              <a:ext cx="315912" cy="293234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9D445ACD-B6C8-4AE6-9E56-B32924FD87C4}"/>
                </a:ext>
              </a:extLst>
            </p:cNvPr>
            <p:cNvSpPr/>
            <p:nvPr/>
          </p:nvSpPr>
          <p:spPr>
            <a:xfrm>
              <a:off x="1738702" y="990776"/>
              <a:ext cx="635810" cy="321458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603703EC-FC3E-4004-B563-D627BB0F5BF9}"/>
                </a:ext>
              </a:extLst>
            </p:cNvPr>
            <p:cNvSpPr txBox="1"/>
            <p:nvPr/>
          </p:nvSpPr>
          <p:spPr>
            <a:xfrm>
              <a:off x="1516380" y="2434414"/>
              <a:ext cx="1112990" cy="567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消毒ジェル</a:t>
              </a:r>
            </a:p>
          </p:txBody>
        </p:sp>
        <p:sp>
          <p:nvSpPr>
            <p:cNvPr id="241" name="楕円 28">
              <a:extLst>
                <a:ext uri="{FF2B5EF4-FFF2-40B4-BE49-F238E27FC236}">
                  <a16:creationId xmlns:a16="http://schemas.microsoft.com/office/drawing/2014/main" id="{0A62E4BB-09F9-44E9-A2C9-94CA05B6C5F3}"/>
                </a:ext>
              </a:extLst>
            </p:cNvPr>
            <p:cNvSpPr/>
            <p:nvPr/>
          </p:nvSpPr>
          <p:spPr>
            <a:xfrm>
              <a:off x="1062392" y="1048541"/>
              <a:ext cx="194772" cy="563186"/>
            </a:xfrm>
            <a:custGeom>
              <a:avLst/>
              <a:gdLst>
                <a:gd name="connsiteX0" fmla="*/ 0 w 1649457"/>
                <a:gd name="connsiteY0" fmla="*/ 824729 h 1649457"/>
                <a:gd name="connsiteX1" fmla="*/ 824729 w 1649457"/>
                <a:gd name="connsiteY1" fmla="*/ 0 h 1649457"/>
                <a:gd name="connsiteX2" fmla="*/ 1649458 w 1649457"/>
                <a:gd name="connsiteY2" fmla="*/ 824729 h 1649457"/>
                <a:gd name="connsiteX3" fmla="*/ 824729 w 1649457"/>
                <a:gd name="connsiteY3" fmla="*/ 1649458 h 1649457"/>
                <a:gd name="connsiteX4" fmla="*/ 0 w 1649457"/>
                <a:gd name="connsiteY4" fmla="*/ 824729 h 1649457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824729 h 1649458"/>
                <a:gd name="connsiteX1" fmla="*/ 824729 w 1649458"/>
                <a:gd name="connsiteY1" fmla="*/ 0 h 1649458"/>
                <a:gd name="connsiteX2" fmla="*/ 1649458 w 1649458"/>
                <a:gd name="connsiteY2" fmla="*/ 824729 h 1649458"/>
                <a:gd name="connsiteX3" fmla="*/ 824729 w 1649458"/>
                <a:gd name="connsiteY3" fmla="*/ 1649458 h 1649458"/>
                <a:gd name="connsiteX4" fmla="*/ 0 w 1649458"/>
                <a:gd name="connsiteY4" fmla="*/ 824729 h 1649458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  <a:gd name="connsiteX0" fmla="*/ 0 w 1649458"/>
                <a:gd name="connsiteY0" fmla="*/ 1762942 h 2587671"/>
                <a:gd name="connsiteX1" fmla="*/ 824729 w 1649458"/>
                <a:gd name="connsiteY1" fmla="*/ 0 h 2587671"/>
                <a:gd name="connsiteX2" fmla="*/ 1649458 w 1649458"/>
                <a:gd name="connsiteY2" fmla="*/ 1762942 h 2587671"/>
                <a:gd name="connsiteX3" fmla="*/ 824729 w 1649458"/>
                <a:gd name="connsiteY3" fmla="*/ 2587671 h 2587671"/>
                <a:gd name="connsiteX4" fmla="*/ 0 w 1649458"/>
                <a:gd name="connsiteY4" fmla="*/ 1762942 h 258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458" h="2587671">
                  <a:moveTo>
                    <a:pt x="0" y="1762942"/>
                  </a:moveTo>
                  <a:cubicBezTo>
                    <a:pt x="0" y="1307457"/>
                    <a:pt x="564507" y="228600"/>
                    <a:pt x="824729" y="0"/>
                  </a:cubicBezTo>
                  <a:cubicBezTo>
                    <a:pt x="1099239" y="228600"/>
                    <a:pt x="1649458" y="1307457"/>
                    <a:pt x="1649458" y="1762942"/>
                  </a:cubicBezTo>
                  <a:cubicBezTo>
                    <a:pt x="1649458" y="2218427"/>
                    <a:pt x="1280214" y="2587671"/>
                    <a:pt x="824729" y="2587671"/>
                  </a:cubicBezTo>
                  <a:cubicBezTo>
                    <a:pt x="369244" y="2587671"/>
                    <a:pt x="0" y="2218427"/>
                    <a:pt x="0" y="176294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2E202B42-C002-4B9C-A3C4-D49F947AAE60}"/>
                </a:ext>
              </a:extLst>
            </p:cNvPr>
            <p:cNvSpPr/>
            <p:nvPr/>
          </p:nvSpPr>
          <p:spPr>
            <a:xfrm>
              <a:off x="1100978" y="704786"/>
              <a:ext cx="877915" cy="434573"/>
            </a:xfrm>
            <a:custGeom>
              <a:avLst/>
              <a:gdLst>
                <a:gd name="connsiteX0" fmla="*/ 121570 w 877915"/>
                <a:gd name="connsiteY0" fmla="*/ 0 h 434573"/>
                <a:gd name="connsiteX1" fmla="*/ 857973 w 877915"/>
                <a:gd name="connsiteY1" fmla="*/ 0 h 434573"/>
                <a:gd name="connsiteX2" fmla="*/ 877915 w 877915"/>
                <a:gd name="connsiteY2" fmla="*/ 19942 h 434573"/>
                <a:gd name="connsiteX3" fmla="*/ 877915 w 877915"/>
                <a:gd name="connsiteY3" fmla="*/ 99707 h 434573"/>
                <a:gd name="connsiteX4" fmla="*/ 857973 w 877915"/>
                <a:gd name="connsiteY4" fmla="*/ 119649 h 434573"/>
                <a:gd name="connsiteX5" fmla="*/ 198809 w 877915"/>
                <a:gd name="connsiteY5" fmla="*/ 119649 h 434573"/>
                <a:gd name="connsiteX6" fmla="*/ 118462 w 877915"/>
                <a:gd name="connsiteY6" fmla="*/ 419508 h 434573"/>
                <a:gd name="connsiteX7" fmla="*/ 93575 w 877915"/>
                <a:gd name="connsiteY7" fmla="*/ 433876 h 434573"/>
                <a:gd name="connsiteX8" fmla="*/ 15066 w 877915"/>
                <a:gd name="connsiteY8" fmla="*/ 412840 h 434573"/>
                <a:gd name="connsiteX9" fmla="*/ 697 w 877915"/>
                <a:gd name="connsiteY9" fmla="*/ 387953 h 434573"/>
                <a:gd name="connsiteX10" fmla="*/ 100100 w 877915"/>
                <a:gd name="connsiteY10" fmla="*/ 16977 h 434573"/>
                <a:gd name="connsiteX11" fmla="*/ 106089 w 877915"/>
                <a:gd name="connsiteY11" fmla="*/ 9173 h 434573"/>
                <a:gd name="connsiteX12" fmla="*/ 107469 w 877915"/>
                <a:gd name="connsiteY12" fmla="*/ 5841 h 434573"/>
                <a:gd name="connsiteX13" fmla="*/ 109194 w 877915"/>
                <a:gd name="connsiteY13" fmla="*/ 5126 h 434573"/>
                <a:gd name="connsiteX14" fmla="*/ 109568 w 877915"/>
                <a:gd name="connsiteY14" fmla="*/ 4639 h 434573"/>
                <a:gd name="connsiteX15" fmla="*/ 110744 w 877915"/>
                <a:gd name="connsiteY15" fmla="*/ 4484 h 43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7915" h="434573">
                  <a:moveTo>
                    <a:pt x="121570" y="0"/>
                  </a:moveTo>
                  <a:lnTo>
                    <a:pt x="857973" y="0"/>
                  </a:lnTo>
                  <a:cubicBezTo>
                    <a:pt x="868987" y="0"/>
                    <a:pt x="877915" y="8928"/>
                    <a:pt x="877915" y="19942"/>
                  </a:cubicBezTo>
                  <a:lnTo>
                    <a:pt x="877915" y="99707"/>
                  </a:lnTo>
                  <a:cubicBezTo>
                    <a:pt x="877915" y="110721"/>
                    <a:pt x="868987" y="119649"/>
                    <a:pt x="857973" y="119649"/>
                  </a:cubicBezTo>
                  <a:lnTo>
                    <a:pt x="198809" y="119649"/>
                  </a:lnTo>
                  <a:lnTo>
                    <a:pt x="118462" y="419508"/>
                  </a:lnTo>
                  <a:cubicBezTo>
                    <a:pt x="115558" y="430347"/>
                    <a:pt x="104415" y="436781"/>
                    <a:pt x="93575" y="433876"/>
                  </a:cubicBezTo>
                  <a:lnTo>
                    <a:pt x="15066" y="412840"/>
                  </a:lnTo>
                  <a:cubicBezTo>
                    <a:pt x="4226" y="409935"/>
                    <a:pt x="-2207" y="398792"/>
                    <a:pt x="697" y="387953"/>
                  </a:cubicBezTo>
                  <a:lnTo>
                    <a:pt x="100100" y="16977"/>
                  </a:lnTo>
                  <a:lnTo>
                    <a:pt x="106089" y="9173"/>
                  </a:lnTo>
                  <a:lnTo>
                    <a:pt x="107469" y="5841"/>
                  </a:lnTo>
                  <a:lnTo>
                    <a:pt x="109194" y="5126"/>
                  </a:lnTo>
                  <a:lnTo>
                    <a:pt x="109568" y="4639"/>
                  </a:lnTo>
                  <a:lnTo>
                    <a:pt x="110744" y="44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E8F8972-F9C5-4867-BE3B-3D7C829F5F1A}"/>
                </a:ext>
              </a:extLst>
            </p:cNvPr>
            <p:cNvSpPr/>
            <p:nvPr/>
          </p:nvSpPr>
          <p:spPr>
            <a:xfrm>
              <a:off x="1755776" y="661822"/>
              <a:ext cx="601662" cy="207510"/>
            </a:xfrm>
            <a:prstGeom prst="round2Same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BC8FF20-7BD1-47D8-BC25-783A6E460673}"/>
              </a:ext>
            </a:extLst>
          </p:cNvPr>
          <p:cNvGrpSpPr/>
          <p:nvPr/>
        </p:nvGrpSpPr>
        <p:grpSpPr>
          <a:xfrm>
            <a:off x="7096578" y="3721496"/>
            <a:ext cx="1733829" cy="2729652"/>
            <a:chOff x="7096578" y="3721496"/>
            <a:chExt cx="1733829" cy="2729652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7449F91-6E45-42C0-AE2D-ED045EBC6D7E}"/>
                </a:ext>
              </a:extLst>
            </p:cNvPr>
            <p:cNvGrpSpPr/>
            <p:nvPr/>
          </p:nvGrpSpPr>
          <p:grpSpPr>
            <a:xfrm>
              <a:off x="7096578" y="3803873"/>
              <a:ext cx="1733829" cy="2647275"/>
              <a:chOff x="7096578" y="3803873"/>
              <a:chExt cx="1733829" cy="2647275"/>
            </a:xfrm>
          </p:grpSpPr>
          <p:sp>
            <p:nvSpPr>
              <p:cNvPr id="293" name="台形 292">
                <a:extLst>
                  <a:ext uri="{FF2B5EF4-FFF2-40B4-BE49-F238E27FC236}">
                    <a16:creationId xmlns:a16="http://schemas.microsoft.com/office/drawing/2014/main" id="{7ECB44EB-58E3-4CDA-8FFD-04D325CB74F3}"/>
                  </a:ext>
                </a:extLst>
              </p:cNvPr>
              <p:cNvSpPr/>
              <p:nvPr/>
            </p:nvSpPr>
            <p:spPr>
              <a:xfrm>
                <a:off x="7346333" y="3951448"/>
                <a:ext cx="366830" cy="87136"/>
              </a:xfrm>
              <a:prstGeom prst="trapezoid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614426B-FD56-4EB2-AE0D-B88010852CD4}"/>
                  </a:ext>
                </a:extLst>
              </p:cNvPr>
              <p:cNvSpPr/>
              <p:nvPr/>
            </p:nvSpPr>
            <p:spPr>
              <a:xfrm>
                <a:off x="7096578" y="3803873"/>
                <a:ext cx="1733829" cy="2647275"/>
              </a:xfrm>
              <a:custGeom>
                <a:avLst/>
                <a:gdLst>
                  <a:gd name="connsiteX0" fmla="*/ 1767810 w 2709255"/>
                  <a:gd name="connsiteY0" fmla="*/ 273838 h 4136592"/>
                  <a:gd name="connsiteX1" fmla="*/ 1678323 w 2709255"/>
                  <a:gd name="connsiteY1" fmla="*/ 303929 h 4136592"/>
                  <a:gd name="connsiteX2" fmla="*/ 1472424 w 2709255"/>
                  <a:gd name="connsiteY2" fmla="*/ 422805 h 4136592"/>
                  <a:gd name="connsiteX3" fmla="*/ 2083406 w 2709255"/>
                  <a:gd name="connsiteY3" fmla="*/ 1481057 h 4136592"/>
                  <a:gd name="connsiteX4" fmla="*/ 2289305 w 2709255"/>
                  <a:gd name="connsiteY4" fmla="*/ 1362181 h 4136592"/>
                  <a:gd name="connsiteX5" fmla="*/ 2376328 w 2709255"/>
                  <a:gd name="connsiteY5" fmla="*/ 1037406 h 4136592"/>
                  <a:gd name="connsiteX6" fmla="*/ 2003099 w 2709255"/>
                  <a:gd name="connsiteY6" fmla="*/ 390952 h 4136592"/>
                  <a:gd name="connsiteX7" fmla="*/ 1767810 w 2709255"/>
                  <a:gd name="connsiteY7" fmla="*/ 273838 h 4136592"/>
                  <a:gd name="connsiteX8" fmla="*/ 1839676 w 2709255"/>
                  <a:gd name="connsiteY8" fmla="*/ 1308 h 4136592"/>
                  <a:gd name="connsiteX9" fmla="*/ 2258119 w 2709255"/>
                  <a:gd name="connsiteY9" fmla="*/ 262786 h 4136592"/>
                  <a:gd name="connsiteX10" fmla="*/ 2619526 w 2709255"/>
                  <a:gd name="connsiteY10" fmla="*/ 888761 h 4136592"/>
                  <a:gd name="connsiteX11" fmla="*/ 2686024 w 2709255"/>
                  <a:gd name="connsiteY11" fmla="*/ 1086515 h 4136592"/>
                  <a:gd name="connsiteX12" fmla="*/ 2686828 w 2709255"/>
                  <a:gd name="connsiteY12" fmla="*/ 1117061 h 4136592"/>
                  <a:gd name="connsiteX13" fmla="*/ 2689090 w 2709255"/>
                  <a:gd name="connsiteY13" fmla="*/ 1125858 h 4136592"/>
                  <a:gd name="connsiteX14" fmla="*/ 2709255 w 2709255"/>
                  <a:gd name="connsiteY14" fmla="*/ 1325894 h 4136592"/>
                  <a:gd name="connsiteX15" fmla="*/ 2709255 w 2709255"/>
                  <a:gd name="connsiteY15" fmla="*/ 3847027 h 4136592"/>
                  <a:gd name="connsiteX16" fmla="*/ 2419690 w 2709255"/>
                  <a:gd name="connsiteY16" fmla="*/ 4136592 h 4136592"/>
                  <a:gd name="connsiteX17" fmla="*/ 289565 w 2709255"/>
                  <a:gd name="connsiteY17" fmla="*/ 4136592 h 4136592"/>
                  <a:gd name="connsiteX18" fmla="*/ 0 w 2709255"/>
                  <a:gd name="connsiteY18" fmla="*/ 3847027 h 4136592"/>
                  <a:gd name="connsiteX19" fmla="*/ 0 w 2709255"/>
                  <a:gd name="connsiteY19" fmla="*/ 3005460 h 4136592"/>
                  <a:gd name="connsiteX20" fmla="*/ 0 w 2709255"/>
                  <a:gd name="connsiteY20" fmla="*/ 1325894 h 4136592"/>
                  <a:gd name="connsiteX21" fmla="*/ 0 w 2709255"/>
                  <a:gd name="connsiteY21" fmla="*/ 675405 h 4136592"/>
                  <a:gd name="connsiteX22" fmla="*/ 360517 w 2709255"/>
                  <a:gd name="connsiteY22" fmla="*/ 314888 h 4136592"/>
                  <a:gd name="connsiteX23" fmla="*/ 1117079 w 2709255"/>
                  <a:gd name="connsiteY23" fmla="*/ 314888 h 4136592"/>
                  <a:gd name="connsiteX24" fmla="*/ 1540411 w 2709255"/>
                  <a:gd name="connsiteY24" fmla="*/ 70477 h 4136592"/>
                  <a:gd name="connsiteX25" fmla="*/ 1839676 w 2709255"/>
                  <a:gd name="connsiteY25" fmla="*/ 1308 h 413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709255" h="4136592">
                    <a:moveTo>
                      <a:pt x="1767810" y="273838"/>
                    </a:moveTo>
                    <a:cubicBezTo>
                      <a:pt x="1737161" y="277641"/>
                      <a:pt x="1706752" y="287516"/>
                      <a:pt x="1678323" y="303929"/>
                    </a:cubicBezTo>
                    <a:lnTo>
                      <a:pt x="1472424" y="422805"/>
                    </a:lnTo>
                    <a:lnTo>
                      <a:pt x="2083406" y="1481057"/>
                    </a:lnTo>
                    <a:lnTo>
                      <a:pt x="2289305" y="1362181"/>
                    </a:lnTo>
                    <a:cubicBezTo>
                      <a:pt x="2403020" y="1296528"/>
                      <a:pt x="2441982" y="1151121"/>
                      <a:pt x="2376328" y="1037406"/>
                    </a:cubicBezTo>
                    <a:lnTo>
                      <a:pt x="2003099" y="390952"/>
                    </a:lnTo>
                    <a:cubicBezTo>
                      <a:pt x="1953859" y="305666"/>
                      <a:pt x="1859757" y="262429"/>
                      <a:pt x="1767810" y="273838"/>
                    </a:cubicBezTo>
                    <a:close/>
                    <a:moveTo>
                      <a:pt x="1839676" y="1308"/>
                    </a:moveTo>
                    <a:cubicBezTo>
                      <a:pt x="2007918" y="13197"/>
                      <a:pt x="2167441" y="105727"/>
                      <a:pt x="2258119" y="262786"/>
                    </a:cubicBezTo>
                    <a:lnTo>
                      <a:pt x="2619526" y="888761"/>
                    </a:lnTo>
                    <a:cubicBezTo>
                      <a:pt x="2655797" y="951585"/>
                      <a:pt x="2677619" y="1018786"/>
                      <a:pt x="2686024" y="1086515"/>
                    </a:cubicBezTo>
                    <a:lnTo>
                      <a:pt x="2686828" y="1117061"/>
                    </a:lnTo>
                    <a:lnTo>
                      <a:pt x="2689090" y="1125858"/>
                    </a:lnTo>
                    <a:cubicBezTo>
                      <a:pt x="2702311" y="1190472"/>
                      <a:pt x="2709255" y="1257372"/>
                      <a:pt x="2709255" y="1325894"/>
                    </a:cubicBezTo>
                    <a:lnTo>
                      <a:pt x="2709255" y="3847027"/>
                    </a:lnTo>
                    <a:cubicBezTo>
                      <a:pt x="2709255" y="4006949"/>
                      <a:pt x="2579612" y="4136592"/>
                      <a:pt x="2419690" y="4136592"/>
                    </a:cubicBezTo>
                    <a:lnTo>
                      <a:pt x="289565" y="4136592"/>
                    </a:lnTo>
                    <a:cubicBezTo>
                      <a:pt x="129643" y="4136592"/>
                      <a:pt x="0" y="4006949"/>
                      <a:pt x="0" y="3847027"/>
                    </a:cubicBezTo>
                    <a:lnTo>
                      <a:pt x="0" y="3005460"/>
                    </a:lnTo>
                    <a:lnTo>
                      <a:pt x="0" y="1325894"/>
                    </a:lnTo>
                    <a:lnTo>
                      <a:pt x="0" y="675405"/>
                    </a:lnTo>
                    <a:cubicBezTo>
                      <a:pt x="0" y="476297"/>
                      <a:pt x="161409" y="314888"/>
                      <a:pt x="360517" y="314888"/>
                    </a:cubicBezTo>
                    <a:lnTo>
                      <a:pt x="1117079" y="314888"/>
                    </a:lnTo>
                    <a:lnTo>
                      <a:pt x="1540411" y="70477"/>
                    </a:lnTo>
                    <a:cubicBezTo>
                      <a:pt x="1634647" y="16070"/>
                      <a:pt x="1738731" y="-5826"/>
                      <a:pt x="1839676" y="13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F2CCF6A-1EFA-453B-AE80-ABD5CA834B87}"/>
                </a:ext>
              </a:extLst>
            </p:cNvPr>
            <p:cNvGrpSpPr/>
            <p:nvPr/>
          </p:nvGrpSpPr>
          <p:grpSpPr>
            <a:xfrm>
              <a:off x="7186516" y="4983481"/>
              <a:ext cx="1523144" cy="1110250"/>
              <a:chOff x="7260198" y="5269724"/>
              <a:chExt cx="789571" cy="672155"/>
            </a:xfrm>
          </p:grpSpPr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34D638FC-3AEA-49F4-9996-E83D3DD5AD79}"/>
                  </a:ext>
                </a:extLst>
              </p:cNvPr>
              <p:cNvSpPr/>
              <p:nvPr/>
            </p:nvSpPr>
            <p:spPr>
              <a:xfrm>
                <a:off x="7260198" y="5269724"/>
                <a:ext cx="789571" cy="672155"/>
              </a:xfrm>
              <a:prstGeom prst="ellipse">
                <a:avLst/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テキスト ボックス 299">
                <a:extLst>
                  <a:ext uri="{FF2B5EF4-FFF2-40B4-BE49-F238E27FC236}">
                    <a16:creationId xmlns:a16="http://schemas.microsoft.com/office/drawing/2014/main" id="{97181A37-70EA-4700-B424-D77AB488C5C7}"/>
                  </a:ext>
                </a:extLst>
              </p:cNvPr>
              <p:cNvSpPr txBox="1"/>
              <p:nvPr/>
            </p:nvSpPr>
            <p:spPr>
              <a:xfrm>
                <a:off x="7320387" y="5403440"/>
                <a:ext cx="673081" cy="3933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top">
                  <a:avLst>
                    <a:gd name="adj" fmla="val 1428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アルコール</a:t>
                </a:r>
              </a:p>
            </p:txBody>
          </p:sp>
        </p:grpSp>
        <p:sp>
          <p:nvSpPr>
            <p:cNvPr id="301" name="台形 300">
              <a:extLst>
                <a:ext uri="{FF2B5EF4-FFF2-40B4-BE49-F238E27FC236}">
                  <a16:creationId xmlns:a16="http://schemas.microsoft.com/office/drawing/2014/main" id="{6C470D49-50B3-400B-ACE0-2246CC82F337}"/>
                </a:ext>
              </a:extLst>
            </p:cNvPr>
            <p:cNvSpPr/>
            <p:nvPr/>
          </p:nvSpPr>
          <p:spPr>
            <a:xfrm>
              <a:off x="7297456" y="3721496"/>
              <a:ext cx="464583" cy="231497"/>
            </a:xfrm>
            <a:prstGeom prst="trapezoid">
              <a:avLst>
                <a:gd name="adj" fmla="val 10452"/>
              </a:avLst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3A7E4B-4D71-4B18-AAC1-4C29CF415C0A}"/>
              </a:ext>
            </a:extLst>
          </p:cNvPr>
          <p:cNvGrpSpPr/>
          <p:nvPr/>
        </p:nvGrpSpPr>
        <p:grpSpPr>
          <a:xfrm>
            <a:off x="1606526" y="3853866"/>
            <a:ext cx="831904" cy="2597282"/>
            <a:chOff x="1606526" y="3853866"/>
            <a:chExt cx="831904" cy="2597282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0FEC34D-F1A4-4CC9-8C13-2A8641CDB933}"/>
                </a:ext>
              </a:extLst>
            </p:cNvPr>
            <p:cNvGrpSpPr/>
            <p:nvPr/>
          </p:nvGrpSpPr>
          <p:grpSpPr>
            <a:xfrm>
              <a:off x="1606526" y="3921164"/>
              <a:ext cx="831904" cy="2529984"/>
              <a:chOff x="4581471" y="3921164"/>
              <a:chExt cx="831904" cy="2529984"/>
            </a:xfrm>
          </p:grpSpPr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F3C9242D-2E6D-4643-87B4-35142F732BDD}"/>
                  </a:ext>
                </a:extLst>
              </p:cNvPr>
              <p:cNvSpPr/>
              <p:nvPr/>
            </p:nvSpPr>
            <p:spPr>
              <a:xfrm>
                <a:off x="4758015" y="3921164"/>
                <a:ext cx="485498" cy="469348"/>
              </a:xfrm>
              <a:prstGeom prst="trapezoid">
                <a:avLst>
                  <a:gd name="adj" fmla="val 9424"/>
                </a:avLst>
              </a:pr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35E44B67-21D5-4F18-B9A2-779488FC5466}"/>
                  </a:ext>
                </a:extLst>
              </p:cNvPr>
              <p:cNvSpPr/>
              <p:nvPr/>
            </p:nvSpPr>
            <p:spPr>
              <a:xfrm>
                <a:off x="4681814" y="4289009"/>
                <a:ext cx="637900" cy="469348"/>
              </a:xfrm>
              <a:prstGeom prst="trapezoid">
                <a:avLst>
                  <a:gd name="adj" fmla="val 9424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DC967421-918E-4477-A8C5-1BB0269415ED}"/>
                  </a:ext>
                </a:extLst>
              </p:cNvPr>
              <p:cNvSpPr/>
              <p:nvPr/>
            </p:nvSpPr>
            <p:spPr>
              <a:xfrm>
                <a:off x="4581471" y="4722182"/>
                <a:ext cx="831904" cy="1728966"/>
              </a:xfrm>
              <a:prstGeom prst="round2SameRect">
                <a:avLst>
                  <a:gd name="adj1" fmla="val 5675"/>
                  <a:gd name="adj2" fmla="val 12649"/>
                </a:avLst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F6C81F24-0BC3-4DA0-9355-3CE2394BFE9D}"/>
                  </a:ext>
                </a:extLst>
              </p:cNvPr>
              <p:cNvSpPr txBox="1"/>
              <p:nvPr/>
            </p:nvSpPr>
            <p:spPr>
              <a:xfrm>
                <a:off x="4633671" y="5280424"/>
                <a:ext cx="722553" cy="5163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スプレー</a:t>
                </a: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C5B3F845-7483-4C9F-8911-08F6345D14E3}"/>
                  </a:ext>
                </a:extLst>
              </p:cNvPr>
              <p:cNvSpPr/>
              <p:nvPr/>
            </p:nvSpPr>
            <p:spPr>
              <a:xfrm>
                <a:off x="5084800" y="4849161"/>
                <a:ext cx="142008" cy="14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8474192C-DCC4-44D2-8007-C8C7F07B460F}"/>
                  </a:ext>
                </a:extLst>
              </p:cNvPr>
              <p:cNvSpPr/>
              <p:nvPr/>
            </p:nvSpPr>
            <p:spPr>
              <a:xfrm>
                <a:off x="4813300" y="5045833"/>
                <a:ext cx="65917" cy="659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2DA1586F-76B1-4277-9CED-13D9C1BFB9D1}"/>
                  </a:ext>
                </a:extLst>
              </p:cNvPr>
              <p:cNvSpPr/>
              <p:nvPr/>
            </p:nvSpPr>
            <p:spPr>
              <a:xfrm>
                <a:off x="5207000" y="5111750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AF71753D-ED65-4EC1-9B9C-D53B29CBED88}"/>
                  </a:ext>
                </a:extLst>
              </p:cNvPr>
              <p:cNvSpPr/>
              <p:nvPr/>
            </p:nvSpPr>
            <p:spPr>
              <a:xfrm>
                <a:off x="5226808" y="5830541"/>
                <a:ext cx="65917" cy="659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C8F80FB8-0FA1-4CAD-BC13-57FE7F167E0A}"/>
                  </a:ext>
                </a:extLst>
              </p:cNvPr>
              <p:cNvSpPr/>
              <p:nvPr/>
            </p:nvSpPr>
            <p:spPr>
              <a:xfrm>
                <a:off x="4686300" y="5943600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0121FF63-16F3-4940-AA81-540FB38A922C}"/>
                  </a:ext>
                </a:extLst>
              </p:cNvPr>
              <p:cNvSpPr/>
              <p:nvPr/>
            </p:nvSpPr>
            <p:spPr>
              <a:xfrm>
                <a:off x="4916903" y="6199005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01892CCF-21B3-460F-983F-6DA141353C3B}"/>
                  </a:ext>
                </a:extLst>
              </p:cNvPr>
              <p:cNvSpPr/>
              <p:nvPr/>
            </p:nvSpPr>
            <p:spPr>
              <a:xfrm>
                <a:off x="5003801" y="5976107"/>
                <a:ext cx="65918" cy="659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41054FDD-13C0-40D2-8593-4938A7933F0D}"/>
                  </a:ext>
                </a:extLst>
              </p:cNvPr>
              <p:cNvSpPr/>
              <p:nvPr/>
            </p:nvSpPr>
            <p:spPr>
              <a:xfrm>
                <a:off x="4699001" y="6280907"/>
                <a:ext cx="65918" cy="659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6F925FF0-8F4C-4CD2-ADF1-9D679F82AE80}"/>
                  </a:ext>
                </a:extLst>
              </p:cNvPr>
              <p:cNvSpPr/>
              <p:nvPr/>
            </p:nvSpPr>
            <p:spPr>
              <a:xfrm>
                <a:off x="5149057" y="6247570"/>
                <a:ext cx="65918" cy="659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2BC3F282-343C-47D4-80C0-C96A39C8702A}"/>
                  </a:ext>
                </a:extLst>
              </p:cNvPr>
              <p:cNvSpPr/>
              <p:nvPr/>
            </p:nvSpPr>
            <p:spPr>
              <a:xfrm>
                <a:off x="4645440" y="5191736"/>
                <a:ext cx="117475" cy="1174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13F834EA-F73A-4D47-A256-BD1D5C109BD8}"/>
                  </a:ext>
                </a:extLst>
              </p:cNvPr>
              <p:cNvSpPr/>
              <p:nvPr/>
            </p:nvSpPr>
            <p:spPr>
              <a:xfrm>
                <a:off x="4741033" y="4844704"/>
                <a:ext cx="65917" cy="659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3594F2BE-6DF8-4947-87CB-EC4126C0EAC1}"/>
                </a:ext>
              </a:extLst>
            </p:cNvPr>
            <p:cNvSpPr/>
            <p:nvPr/>
          </p:nvSpPr>
          <p:spPr>
            <a:xfrm>
              <a:off x="1628543" y="3853866"/>
              <a:ext cx="794551" cy="876917"/>
            </a:xfrm>
            <a:prstGeom prst="trapezoid">
              <a:avLst>
                <a:gd name="adj" fmla="val 9424"/>
              </a:avLst>
            </a:prstGeom>
            <a:solidFill>
              <a:srgbClr val="00B0F0">
                <a:alpha val="20000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327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22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pptxd63_消毒液、消毒スプレーのイラスト</dc:title>
  <dc:subject>pptxd63_消毒液、消毒スプレーのイラスト</dc:subject>
  <dc:creator>でじけろお</dc:creator>
  <cp:revision>1</cp:revision>
  <dcterms:created xsi:type="dcterms:W3CDTF">2018-05-20T00:31:01Z</dcterms:created>
  <dcterms:modified xsi:type="dcterms:W3CDTF">2020-04-13T01:01:10Z</dcterms:modified>
  <cp:version>1</cp:version>
</cp:coreProperties>
</file>